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6"/>
  </p:notesMasterIdLst>
  <p:handoutMasterIdLst>
    <p:handoutMasterId r:id="rId17"/>
  </p:handoutMasterIdLst>
  <p:sldIdLst>
    <p:sldId id="510" r:id="rId5"/>
    <p:sldId id="511" r:id="rId6"/>
    <p:sldId id="499" r:id="rId7"/>
    <p:sldId id="501" r:id="rId8"/>
    <p:sldId id="429" r:id="rId9"/>
    <p:sldId id="505" r:id="rId10"/>
    <p:sldId id="285" r:id="rId11"/>
    <p:sldId id="502" r:id="rId12"/>
    <p:sldId id="506" r:id="rId13"/>
    <p:sldId id="507" r:id="rId14"/>
    <p:sldId id="508" r:id="rId15"/>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5pPr>
    <a:lvl6pPr marL="2286000" algn="l" defTabSz="914400" rtl="0" eaLnBrk="1" latinLnBrk="0" hangingPunct="1">
      <a:defRPr sz="2400" kern="1200">
        <a:solidFill>
          <a:schemeClr val="tx1"/>
        </a:solidFill>
        <a:latin typeface="Arial" pitchFamily="34" charset="0"/>
        <a:ea typeface="ＭＳ Ｐゴシック"/>
        <a:cs typeface="+mn-cs"/>
      </a:defRPr>
    </a:lvl6pPr>
    <a:lvl7pPr marL="2743200" algn="l" defTabSz="914400" rtl="0" eaLnBrk="1" latinLnBrk="0" hangingPunct="1">
      <a:defRPr sz="2400" kern="1200">
        <a:solidFill>
          <a:schemeClr val="tx1"/>
        </a:solidFill>
        <a:latin typeface="Arial" pitchFamily="34" charset="0"/>
        <a:ea typeface="ＭＳ Ｐゴシック"/>
        <a:cs typeface="+mn-cs"/>
      </a:defRPr>
    </a:lvl7pPr>
    <a:lvl8pPr marL="3200400" algn="l" defTabSz="914400" rtl="0" eaLnBrk="1" latinLnBrk="0" hangingPunct="1">
      <a:defRPr sz="2400" kern="1200">
        <a:solidFill>
          <a:schemeClr val="tx1"/>
        </a:solidFill>
        <a:latin typeface="Arial" pitchFamily="34" charset="0"/>
        <a:ea typeface="ＭＳ Ｐゴシック"/>
        <a:cs typeface="+mn-cs"/>
      </a:defRPr>
    </a:lvl8pPr>
    <a:lvl9pPr marL="3657600" algn="l" defTabSz="914400" rtl="0" eaLnBrk="1" latinLnBrk="0" hangingPunct="1">
      <a:defRPr sz="2400" kern="1200">
        <a:solidFill>
          <a:schemeClr val="tx1"/>
        </a:solidFill>
        <a:latin typeface="Arial" pitchFamily="34" charset="0"/>
        <a:ea typeface="ＭＳ Ｐゴシック"/>
        <a:cs typeface="+mn-cs"/>
      </a:defRPr>
    </a:lvl9pPr>
  </p:defaultTextStyle>
  <p:extLst>
    <p:ext uri="{EFAFB233-063F-42B5-8137-9DF3F51BA10A}">
      <p15:sldGuideLst xmlns:p15="http://schemas.microsoft.com/office/powerpoint/2012/main">
        <p15:guide id="2" pos="2880" userDrawn="1">
          <p15:clr>
            <a:srgbClr val="A4A3A4"/>
          </p15:clr>
        </p15:guide>
        <p15:guide id="3"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e Weiler" initials="EW" lastIdx="38" clrIdx="0">
    <p:extLst>
      <p:ext uri="{19B8F6BF-5375-455C-9EA6-DF929625EA0E}">
        <p15:presenceInfo xmlns:p15="http://schemas.microsoft.com/office/powerpoint/2012/main" userId="8b57bf83d4730ab1" providerId="Windows Live"/>
      </p:ext>
    </p:extLst>
  </p:cmAuthor>
  <p:cmAuthor id="2" name="Yajaira Gijon" initials="YG" lastIdx="102" clrIdx="1">
    <p:extLst>
      <p:ext uri="{19B8F6BF-5375-455C-9EA6-DF929625EA0E}">
        <p15:presenceInfo xmlns:p15="http://schemas.microsoft.com/office/powerpoint/2012/main" userId="S-1-5-21-1606980848-1604221776-839522115-17045" providerId="AD"/>
      </p:ext>
    </p:extLst>
  </p:cmAuthor>
  <p:cmAuthor id="3" name="Microsoft Office User" initials="MOU" lastIdx="3"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DA39D"/>
    <a:srgbClr val="F6916A"/>
    <a:srgbClr val="E8E8E8"/>
    <a:srgbClr val="EC712E"/>
    <a:srgbClr val="FFFFFF"/>
    <a:srgbClr val="766E6C"/>
    <a:srgbClr val="7D7470"/>
    <a:srgbClr val="353435"/>
    <a:srgbClr val="FF3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7" autoAdjust="0"/>
    <p:restoredTop sz="94255" autoAdjust="0"/>
  </p:normalViewPr>
  <p:slideViewPr>
    <p:cSldViewPr>
      <p:cViewPr varScale="1">
        <p:scale>
          <a:sx n="57" d="100"/>
          <a:sy n="57" d="100"/>
        </p:scale>
        <p:origin x="1068" y="60"/>
      </p:cViewPr>
      <p:guideLst>
        <p:guide pos="2880"/>
        <p:guide orient="horz" pos="4128"/>
      </p:guideLst>
    </p:cSldViewPr>
  </p:slideViewPr>
  <p:outlineViewPr>
    <p:cViewPr>
      <p:scale>
        <a:sx n="33" d="100"/>
        <a:sy n="33" d="100"/>
      </p:scale>
      <p:origin x="0" y="-14376"/>
    </p:cViewPr>
  </p:outlineViewPr>
  <p:notesTextViewPr>
    <p:cViewPr>
      <p:scale>
        <a:sx n="1" d="1"/>
        <a:sy n="1" d="1"/>
      </p:scale>
      <p:origin x="0" y="0"/>
    </p:cViewPr>
  </p:notesTextViewPr>
  <p:sorterViewPr>
    <p:cViewPr>
      <p:scale>
        <a:sx n="55" d="100"/>
        <a:sy n="55" d="100"/>
      </p:scale>
      <p:origin x="0" y="0"/>
    </p:cViewPr>
  </p:sorterViewPr>
  <p:notesViewPr>
    <p:cSldViewPr showGuides="1">
      <p:cViewPr varScale="1">
        <p:scale>
          <a:sx n="55" d="100"/>
          <a:sy n="55" d="100"/>
        </p:scale>
        <p:origin x="20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Stat%20Commercial\Common\Clients\FINRA\Reports\New%20Account%20Openers\Chart%20in%20Microsoft%20Word%20for%20CIPHER.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86807515403006"/>
          <c:y val="0.17686302639436063"/>
          <c:w val="0.37696980389134321"/>
          <c:h val="0.73908468596198562"/>
        </c:manualLayout>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12A8-4928-8D73-F0C4E99999DA}"/>
              </c:ext>
            </c:extLst>
          </c:dPt>
          <c:dPt>
            <c:idx val="1"/>
            <c:bubble3D val="0"/>
            <c:spPr>
              <a:solidFill>
                <a:srgbClr val="ADA39D"/>
              </a:solidFill>
              <a:ln w="19050">
                <a:solidFill>
                  <a:schemeClr val="lt1"/>
                </a:solidFill>
              </a:ln>
              <a:effectLst/>
            </c:spPr>
            <c:extLst>
              <c:ext xmlns:c16="http://schemas.microsoft.com/office/drawing/2014/chart" uri="{C3380CC4-5D6E-409C-BE32-E72D297353CC}">
                <c16:uniqueId val="{00000003-12A8-4928-8D73-F0C4E99999D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2A8-4928-8D73-F0C4E99999DA}"/>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A8-4928-8D73-F0C4E99999D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A8-4928-8D73-F0C4E99999D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A8-4928-8D73-F0C4E99999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Sheet6!$A$1:$A$3</c:f>
              <c:strCache>
                <c:ptCount val="3"/>
                <c:pt idx="0">
                  <c:v>New Investors</c:v>
                </c:pt>
                <c:pt idx="1">
                  <c:v>Experienced Entrants</c:v>
                </c:pt>
                <c:pt idx="2">
                  <c:v>Holdover Account Owners</c:v>
                </c:pt>
              </c:strCache>
            </c:strRef>
          </c:cat>
          <c:val>
            <c:numRef>
              <c:f>Sheet6!$B$1:$B$3</c:f>
              <c:numCache>
                <c:formatCode>0.0%</c:formatCode>
                <c:ptCount val="3"/>
                <c:pt idx="0">
                  <c:v>0.377</c:v>
                </c:pt>
                <c:pt idx="1">
                  <c:v>0.19399999999999998</c:v>
                </c:pt>
                <c:pt idx="2">
                  <c:v>0.42899999999999999</c:v>
                </c:pt>
              </c:numCache>
            </c:numRef>
          </c:val>
          <c:extLst>
            <c:ext xmlns:c16="http://schemas.microsoft.com/office/drawing/2014/chart" uri="{C3380CC4-5D6E-409C-BE32-E72D297353CC}">
              <c16:uniqueId val="{00000006-12A8-4928-8D73-F0C4E99999D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'Proc 1 - Freq'!$K$6</c:f>
              <c:strCache>
                <c:ptCount val="1"/>
                <c:pt idx="0">
                  <c:v>White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1 - Freq'!$J$7:$J$9</c:f>
              <c:strCache>
                <c:ptCount val="3"/>
                <c:pt idx="0">
                  <c:v>Holdover Account Owners</c:v>
                </c:pt>
                <c:pt idx="1">
                  <c:v>Experienced Entrants</c:v>
                </c:pt>
                <c:pt idx="2">
                  <c:v>New Investors</c:v>
                </c:pt>
              </c:strCache>
            </c:strRef>
          </c:cat>
          <c:val>
            <c:numRef>
              <c:f>'Proc 1 - Freq'!$K$7:$K$9</c:f>
              <c:numCache>
                <c:formatCode>0%</c:formatCode>
                <c:ptCount val="3"/>
                <c:pt idx="0">
                  <c:v>0.7</c:v>
                </c:pt>
                <c:pt idx="1">
                  <c:v>0.68</c:v>
                </c:pt>
                <c:pt idx="2">
                  <c:v>0.57999999999999996</c:v>
                </c:pt>
              </c:numCache>
            </c:numRef>
          </c:val>
          <c:extLst>
            <c:ext xmlns:c16="http://schemas.microsoft.com/office/drawing/2014/chart" uri="{C3380CC4-5D6E-409C-BE32-E72D297353CC}">
              <c16:uniqueId val="{00000000-B97F-499E-84A8-B204746F50D5}"/>
            </c:ext>
          </c:extLst>
        </c:ser>
        <c:ser>
          <c:idx val="1"/>
          <c:order val="1"/>
          <c:tx>
            <c:strRef>
              <c:f>'Proc 1 - Freq'!$L$6</c:f>
              <c:strCache>
                <c:ptCount val="1"/>
                <c:pt idx="0">
                  <c:v>African-American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1 - Freq'!$J$7:$J$9</c:f>
              <c:strCache>
                <c:ptCount val="3"/>
                <c:pt idx="0">
                  <c:v>Holdover Account Owners</c:v>
                </c:pt>
                <c:pt idx="1">
                  <c:v>Experienced Entrants</c:v>
                </c:pt>
                <c:pt idx="2">
                  <c:v>New Investors</c:v>
                </c:pt>
              </c:strCache>
            </c:strRef>
          </c:cat>
          <c:val>
            <c:numRef>
              <c:f>'Proc 1 - Freq'!$L$7:$L$9</c:f>
              <c:numCache>
                <c:formatCode>0%</c:formatCode>
                <c:ptCount val="3"/>
                <c:pt idx="0">
                  <c:v>7.0000000000000007E-2</c:v>
                </c:pt>
                <c:pt idx="1">
                  <c:v>7.0000000000000007E-2</c:v>
                </c:pt>
                <c:pt idx="2">
                  <c:v>0.17</c:v>
                </c:pt>
              </c:numCache>
            </c:numRef>
          </c:val>
          <c:extLst>
            <c:ext xmlns:c16="http://schemas.microsoft.com/office/drawing/2014/chart" uri="{C3380CC4-5D6E-409C-BE32-E72D297353CC}">
              <c16:uniqueId val="{00000001-B97F-499E-84A8-B204746F50D5}"/>
            </c:ext>
          </c:extLst>
        </c:ser>
        <c:ser>
          <c:idx val="2"/>
          <c:order val="2"/>
          <c:tx>
            <c:strRef>
              <c:f>'Proc 1 - Freq'!$M$6</c:f>
              <c:strCache>
                <c:ptCount val="1"/>
                <c:pt idx="0">
                  <c:v>Hispanic/Latino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1 - Freq'!$J$7:$J$9</c:f>
              <c:strCache>
                <c:ptCount val="3"/>
                <c:pt idx="0">
                  <c:v>Holdover Account Owners</c:v>
                </c:pt>
                <c:pt idx="1">
                  <c:v>Experienced Entrants</c:v>
                </c:pt>
                <c:pt idx="2">
                  <c:v>New Investors</c:v>
                </c:pt>
              </c:strCache>
            </c:strRef>
          </c:cat>
          <c:val>
            <c:numRef>
              <c:f>'Proc 1 - Freq'!$M$7:$M$9</c:f>
              <c:numCache>
                <c:formatCode>0%</c:formatCode>
                <c:ptCount val="3"/>
                <c:pt idx="0">
                  <c:v>0.13</c:v>
                </c:pt>
                <c:pt idx="1">
                  <c:v>0.17</c:v>
                </c:pt>
                <c:pt idx="2">
                  <c:v>0.15</c:v>
                </c:pt>
              </c:numCache>
            </c:numRef>
          </c:val>
          <c:extLst>
            <c:ext xmlns:c16="http://schemas.microsoft.com/office/drawing/2014/chart" uri="{C3380CC4-5D6E-409C-BE32-E72D297353CC}">
              <c16:uniqueId val="{00000002-B97F-499E-84A8-B204746F50D5}"/>
            </c:ext>
          </c:extLst>
        </c:ser>
        <c:ser>
          <c:idx val="3"/>
          <c:order val="3"/>
          <c:tx>
            <c:strRef>
              <c:f>'Proc 1 - Freq'!$N$6</c:f>
              <c:strCache>
                <c:ptCount val="1"/>
                <c:pt idx="0">
                  <c:v>Asian</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1 - Freq'!$J$7:$J$9</c:f>
              <c:strCache>
                <c:ptCount val="3"/>
                <c:pt idx="0">
                  <c:v>Holdover Account Owners</c:v>
                </c:pt>
                <c:pt idx="1">
                  <c:v>Experienced Entrants</c:v>
                </c:pt>
                <c:pt idx="2">
                  <c:v>New Investors</c:v>
                </c:pt>
              </c:strCache>
            </c:strRef>
          </c:cat>
          <c:val>
            <c:numRef>
              <c:f>'Proc 1 - Freq'!$N$7:$N$9</c:f>
              <c:numCache>
                <c:formatCode>0%</c:formatCode>
                <c:ptCount val="3"/>
                <c:pt idx="0">
                  <c:v>0.09</c:v>
                </c:pt>
                <c:pt idx="1">
                  <c:v>0.09</c:v>
                </c:pt>
                <c:pt idx="2">
                  <c:v>0.1</c:v>
                </c:pt>
              </c:numCache>
            </c:numRef>
          </c:val>
          <c:extLst>
            <c:ext xmlns:c16="http://schemas.microsoft.com/office/drawing/2014/chart" uri="{C3380CC4-5D6E-409C-BE32-E72D297353CC}">
              <c16:uniqueId val="{00000003-B97F-499E-84A8-B204746F50D5}"/>
            </c:ext>
          </c:extLst>
        </c:ser>
        <c:dLbls>
          <c:dLblPos val="ctr"/>
          <c:showLegendKey val="0"/>
          <c:showVal val="1"/>
          <c:showCatName val="0"/>
          <c:showSerName val="0"/>
          <c:showPercent val="0"/>
          <c:showBubbleSize val="0"/>
        </c:dLbls>
        <c:gapWidth val="41"/>
        <c:overlap val="100"/>
        <c:axId val="341864672"/>
        <c:axId val="341867416"/>
      </c:barChart>
      <c:catAx>
        <c:axId val="34186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341867416"/>
        <c:crosses val="autoZero"/>
        <c:auto val="1"/>
        <c:lblAlgn val="ctr"/>
        <c:lblOffset val="100"/>
        <c:noMultiLvlLbl val="0"/>
      </c:catAx>
      <c:valAx>
        <c:axId val="3418674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1864672"/>
        <c:crosses val="autoZero"/>
        <c:crossBetween val="between"/>
      </c:valAx>
      <c:spPr>
        <a:noFill/>
        <a:ln>
          <a:noFill/>
        </a:ln>
        <a:effectLst/>
      </c:spPr>
    </c:plotArea>
    <c:legend>
      <c:legendPos val="b"/>
      <c:layout>
        <c:manualLayout>
          <c:xMode val="edge"/>
          <c:yMode val="edge"/>
          <c:x val="6.8726151015160664E-2"/>
          <c:y val="0.79996001810291451"/>
          <c:w val="0.91308225923050701"/>
          <c:h val="0.147147263877744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'Proc 2 - Freq'!$I$6</c:f>
              <c:strCache>
                <c:ptCount val="1"/>
                <c:pt idx="0">
                  <c:v>18—29</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2 - Freq'!$H$7:$H$9</c:f>
              <c:strCache>
                <c:ptCount val="3"/>
                <c:pt idx="0">
                  <c:v>Holdover Account Owners</c:v>
                </c:pt>
                <c:pt idx="1">
                  <c:v>Experienced Entrants</c:v>
                </c:pt>
                <c:pt idx="2">
                  <c:v>New Investors</c:v>
                </c:pt>
              </c:strCache>
            </c:strRef>
          </c:cat>
          <c:val>
            <c:numRef>
              <c:f>'Proc 2 - Freq'!$I$7:$I$9</c:f>
              <c:numCache>
                <c:formatCode>0%</c:formatCode>
                <c:ptCount val="3"/>
                <c:pt idx="0">
                  <c:v>0.06</c:v>
                </c:pt>
                <c:pt idx="1">
                  <c:v>0.2</c:v>
                </c:pt>
                <c:pt idx="2">
                  <c:v>0.22</c:v>
                </c:pt>
              </c:numCache>
            </c:numRef>
          </c:val>
          <c:extLst>
            <c:ext xmlns:c16="http://schemas.microsoft.com/office/drawing/2014/chart" uri="{C3380CC4-5D6E-409C-BE32-E72D297353CC}">
              <c16:uniqueId val="{00000000-27C3-A94A-A820-7844FEF312CA}"/>
            </c:ext>
          </c:extLst>
        </c:ser>
        <c:ser>
          <c:idx val="1"/>
          <c:order val="1"/>
          <c:tx>
            <c:strRef>
              <c:f>'Proc 2 - Freq'!$J$6</c:f>
              <c:strCache>
                <c:ptCount val="1"/>
                <c:pt idx="0">
                  <c:v>30—44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2 - Freq'!$H$7:$H$9</c:f>
              <c:strCache>
                <c:ptCount val="3"/>
                <c:pt idx="0">
                  <c:v>Holdover Account Owners</c:v>
                </c:pt>
                <c:pt idx="1">
                  <c:v>Experienced Entrants</c:v>
                </c:pt>
                <c:pt idx="2">
                  <c:v>New Investors</c:v>
                </c:pt>
              </c:strCache>
            </c:strRef>
          </c:cat>
          <c:val>
            <c:numRef>
              <c:f>'Proc 2 - Freq'!$J$7:$J$9</c:f>
              <c:numCache>
                <c:formatCode>0%</c:formatCode>
                <c:ptCount val="3"/>
                <c:pt idx="0">
                  <c:v>0.23</c:v>
                </c:pt>
                <c:pt idx="1">
                  <c:v>0.28000000000000003</c:v>
                </c:pt>
                <c:pt idx="2">
                  <c:v>0.4</c:v>
                </c:pt>
              </c:numCache>
            </c:numRef>
          </c:val>
          <c:extLst>
            <c:ext xmlns:c16="http://schemas.microsoft.com/office/drawing/2014/chart" uri="{C3380CC4-5D6E-409C-BE32-E72D297353CC}">
              <c16:uniqueId val="{00000001-27C3-A94A-A820-7844FEF312CA}"/>
            </c:ext>
          </c:extLst>
        </c:ser>
        <c:ser>
          <c:idx val="2"/>
          <c:order val="2"/>
          <c:tx>
            <c:strRef>
              <c:f>'Proc 2 - Freq'!$K$6</c:f>
              <c:strCache>
                <c:ptCount val="1"/>
                <c:pt idx="0">
                  <c:v>45—59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2 - Freq'!$H$7:$H$9</c:f>
              <c:strCache>
                <c:ptCount val="3"/>
                <c:pt idx="0">
                  <c:v>Holdover Account Owners</c:v>
                </c:pt>
                <c:pt idx="1">
                  <c:v>Experienced Entrants</c:v>
                </c:pt>
                <c:pt idx="2">
                  <c:v>New Investors</c:v>
                </c:pt>
              </c:strCache>
            </c:strRef>
          </c:cat>
          <c:val>
            <c:numRef>
              <c:f>'Proc 2 - Freq'!$K$7:$K$9</c:f>
              <c:numCache>
                <c:formatCode>0%</c:formatCode>
                <c:ptCount val="3"/>
                <c:pt idx="0">
                  <c:v>0.26</c:v>
                </c:pt>
                <c:pt idx="1">
                  <c:v>0.25</c:v>
                </c:pt>
                <c:pt idx="2">
                  <c:v>0.23</c:v>
                </c:pt>
              </c:numCache>
            </c:numRef>
          </c:val>
          <c:extLst>
            <c:ext xmlns:c16="http://schemas.microsoft.com/office/drawing/2014/chart" uri="{C3380CC4-5D6E-409C-BE32-E72D297353CC}">
              <c16:uniqueId val="{00000002-27C3-A94A-A820-7844FEF312CA}"/>
            </c:ext>
          </c:extLst>
        </c:ser>
        <c:ser>
          <c:idx val="3"/>
          <c:order val="3"/>
          <c:tx>
            <c:strRef>
              <c:f>'Proc 2 - Freq'!$L$6</c:f>
              <c:strCache>
                <c:ptCount val="1"/>
                <c:pt idx="0">
                  <c:v>60+</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'Proc 2 - Freq'!$H$7:$H$9</c:f>
              <c:strCache>
                <c:ptCount val="3"/>
                <c:pt idx="0">
                  <c:v>Holdover Account Owners</c:v>
                </c:pt>
                <c:pt idx="1">
                  <c:v>Experienced Entrants</c:v>
                </c:pt>
                <c:pt idx="2">
                  <c:v>New Investors</c:v>
                </c:pt>
              </c:strCache>
            </c:strRef>
          </c:cat>
          <c:val>
            <c:numRef>
              <c:f>'Proc 2 - Freq'!$L$7:$L$9</c:f>
              <c:numCache>
                <c:formatCode>0%</c:formatCode>
                <c:ptCount val="3"/>
                <c:pt idx="0">
                  <c:v>0.45</c:v>
                </c:pt>
                <c:pt idx="1">
                  <c:v>0.28000000000000003</c:v>
                </c:pt>
                <c:pt idx="2">
                  <c:v>0.16</c:v>
                </c:pt>
              </c:numCache>
            </c:numRef>
          </c:val>
          <c:extLst>
            <c:ext xmlns:c16="http://schemas.microsoft.com/office/drawing/2014/chart" uri="{C3380CC4-5D6E-409C-BE32-E72D297353CC}">
              <c16:uniqueId val="{00000003-27C3-A94A-A820-7844FEF312CA}"/>
            </c:ext>
          </c:extLst>
        </c:ser>
        <c:dLbls>
          <c:dLblPos val="ctr"/>
          <c:showLegendKey val="0"/>
          <c:showVal val="1"/>
          <c:showCatName val="0"/>
          <c:showSerName val="0"/>
          <c:showPercent val="0"/>
          <c:showBubbleSize val="0"/>
        </c:dLbls>
        <c:gapWidth val="41"/>
        <c:overlap val="100"/>
        <c:axId val="341865456"/>
        <c:axId val="341863888"/>
      </c:barChart>
      <c:catAx>
        <c:axId val="341865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341863888"/>
        <c:crosses val="autoZero"/>
        <c:auto val="1"/>
        <c:lblAlgn val="ctr"/>
        <c:lblOffset val="100"/>
        <c:noMultiLvlLbl val="0"/>
      </c:catAx>
      <c:valAx>
        <c:axId val="3418638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18654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7.0840295016230667E-2"/>
          <c:y val="0.78350427445351134"/>
          <c:w val="0.90757828909681115"/>
          <c:h val="0.135347354380937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8492744158153"/>
          <c:y val="0.1017545929779862"/>
          <c:w val="0.7779748078731944"/>
          <c:h val="0.63141165013609768"/>
        </c:manualLayout>
      </c:layout>
      <c:barChart>
        <c:barDir val="bar"/>
        <c:grouping val="percentStacked"/>
        <c:varyColors val="0"/>
        <c:ser>
          <c:idx val="0"/>
          <c:order val="0"/>
          <c:tx>
            <c:strRef>
              <c:f>Sheet1!$B$1</c:f>
              <c:strCache>
                <c:ptCount val="1"/>
                <c:pt idx="0">
                  <c:v>Less than $500</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Sheet1!$B$2:$B$4</c:f>
              <c:numCache>
                <c:formatCode>0%</c:formatCode>
                <c:ptCount val="3"/>
                <c:pt idx="0">
                  <c:v>0.06</c:v>
                </c:pt>
                <c:pt idx="1">
                  <c:v>0.16</c:v>
                </c:pt>
                <c:pt idx="2">
                  <c:v>0.33</c:v>
                </c:pt>
              </c:numCache>
            </c:numRef>
          </c:val>
          <c:extLst>
            <c:ext xmlns:c16="http://schemas.microsoft.com/office/drawing/2014/chart" uri="{C3380CC4-5D6E-409C-BE32-E72D297353CC}">
              <c16:uniqueId val="{00000000-1880-DA42-854B-B6A3814E3454}"/>
            </c:ext>
          </c:extLst>
        </c:ser>
        <c:ser>
          <c:idx val="1"/>
          <c:order val="1"/>
          <c:tx>
            <c:strRef>
              <c:f>Sheet1!$C$1</c:f>
              <c:strCache>
                <c:ptCount val="1"/>
                <c:pt idx="0">
                  <c:v>$500 to Less than $2,000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Sheet1!$C$2:$C$4</c:f>
              <c:numCache>
                <c:formatCode>0%</c:formatCode>
                <c:ptCount val="3"/>
                <c:pt idx="0">
                  <c:v>0.1</c:v>
                </c:pt>
                <c:pt idx="1">
                  <c:v>0.2</c:v>
                </c:pt>
                <c:pt idx="2">
                  <c:v>0.23</c:v>
                </c:pt>
              </c:numCache>
            </c:numRef>
          </c:val>
          <c:extLst>
            <c:ext xmlns:c16="http://schemas.microsoft.com/office/drawing/2014/chart" uri="{C3380CC4-5D6E-409C-BE32-E72D297353CC}">
              <c16:uniqueId val="{00000001-1880-DA42-854B-B6A3814E3454}"/>
            </c:ext>
          </c:extLst>
        </c:ser>
        <c:ser>
          <c:idx val="4"/>
          <c:order val="2"/>
          <c:tx>
            <c:strRef>
              <c:f>Sheet1!$D$1</c:f>
              <c:strCache>
                <c:ptCount val="1"/>
                <c:pt idx="0">
                  <c:v>$2,000 to Less than $10,000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Sheet1!$D$2:$D$4</c:f>
              <c:numCache>
                <c:formatCode>0%</c:formatCode>
                <c:ptCount val="3"/>
                <c:pt idx="0">
                  <c:v>0.15</c:v>
                </c:pt>
                <c:pt idx="1">
                  <c:v>0.18</c:v>
                </c:pt>
                <c:pt idx="2">
                  <c:v>0.18</c:v>
                </c:pt>
              </c:numCache>
            </c:numRef>
          </c:val>
          <c:extLst>
            <c:ext xmlns:c16="http://schemas.microsoft.com/office/drawing/2014/chart" uri="{C3380CC4-5D6E-409C-BE32-E72D297353CC}">
              <c16:uniqueId val="{00000002-1880-DA42-854B-B6A3814E3454}"/>
            </c:ext>
          </c:extLst>
        </c:ser>
        <c:ser>
          <c:idx val="2"/>
          <c:order val="3"/>
          <c:tx>
            <c:strRef>
              <c:f>Sheet1!$E$1</c:f>
              <c:strCache>
                <c:ptCount val="1"/>
                <c:pt idx="0">
                  <c:v>$10,000 to Less than $25,000</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Sheet1!$E$2:$E$4</c:f>
              <c:numCache>
                <c:formatCode>0%</c:formatCode>
                <c:ptCount val="3"/>
                <c:pt idx="0">
                  <c:v>0.12</c:v>
                </c:pt>
                <c:pt idx="1">
                  <c:v>0.16</c:v>
                </c:pt>
                <c:pt idx="2">
                  <c:v>0.1</c:v>
                </c:pt>
              </c:numCache>
            </c:numRef>
          </c:val>
          <c:extLst>
            <c:ext xmlns:c16="http://schemas.microsoft.com/office/drawing/2014/chart" uri="{C3380CC4-5D6E-409C-BE32-E72D297353CC}">
              <c16:uniqueId val="{00000000-A9AE-4460-960E-94932FE41A92}"/>
            </c:ext>
          </c:extLst>
        </c:ser>
        <c:ser>
          <c:idx val="3"/>
          <c:order val="4"/>
          <c:tx>
            <c:strRef>
              <c:f>Sheet1!$F$1</c:f>
              <c:strCache>
                <c:ptCount val="1"/>
                <c:pt idx="0">
                  <c:v>$25,000 or More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Sheet1!$F$2:$F$4</c:f>
              <c:numCache>
                <c:formatCode>0%</c:formatCode>
                <c:ptCount val="3"/>
                <c:pt idx="0">
                  <c:v>0.46</c:v>
                </c:pt>
                <c:pt idx="1">
                  <c:v>0.27</c:v>
                </c:pt>
                <c:pt idx="2">
                  <c:v>0.1</c:v>
                </c:pt>
              </c:numCache>
            </c:numRef>
          </c:val>
          <c:extLst>
            <c:ext xmlns:c16="http://schemas.microsoft.com/office/drawing/2014/chart" uri="{C3380CC4-5D6E-409C-BE32-E72D297353CC}">
              <c16:uniqueId val="{00000001-A9AE-4460-960E-94932FE41A92}"/>
            </c:ext>
          </c:extLst>
        </c:ser>
        <c:ser>
          <c:idx val="5"/>
          <c:order val="5"/>
          <c:tx>
            <c:strRef>
              <c:f>Sheet1!$G$1</c:f>
              <c:strCache>
                <c:ptCount val="1"/>
                <c:pt idx="0">
                  <c:v>DK/Prefer Not to Say</c:v>
                </c:pt>
              </c:strCache>
            </c:strRef>
          </c:tx>
          <c:spPr>
            <a:pattFill prst="wdUpDiag">
              <a:fgClr>
                <a:schemeClr val="accent3"/>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Holdover Account Owners</c:v>
                </c:pt>
                <c:pt idx="1">
                  <c:v>Experienced Entrants</c:v>
                </c:pt>
                <c:pt idx="2">
                  <c:v>New Investors</c:v>
                </c:pt>
              </c:strCache>
            </c:strRef>
          </c:cat>
          <c:val>
            <c:numRef>
              <c:f>Sheet1!$G$2:$G$4</c:f>
              <c:numCache>
                <c:formatCode>0%</c:formatCode>
                <c:ptCount val="3"/>
                <c:pt idx="0">
                  <c:v>0.1</c:v>
                </c:pt>
                <c:pt idx="1">
                  <c:v>0.2</c:v>
                </c:pt>
                <c:pt idx="2">
                  <c:v>0.23</c:v>
                </c:pt>
              </c:numCache>
            </c:numRef>
          </c:val>
          <c:extLst>
            <c:ext xmlns:c16="http://schemas.microsoft.com/office/drawing/2014/chart" uri="{C3380CC4-5D6E-409C-BE32-E72D297353CC}">
              <c16:uniqueId val="{00000002-A9AE-4460-960E-94932FE41A92}"/>
            </c:ext>
          </c:extLst>
        </c:ser>
        <c:dLbls>
          <c:showLegendKey val="0"/>
          <c:showVal val="0"/>
          <c:showCatName val="0"/>
          <c:showSerName val="0"/>
          <c:showPercent val="0"/>
          <c:showBubbleSize val="0"/>
        </c:dLbls>
        <c:gapWidth val="41"/>
        <c:overlap val="100"/>
        <c:axId val="341863496"/>
        <c:axId val="341866632"/>
      </c:barChart>
      <c:catAx>
        <c:axId val="341863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341866632"/>
        <c:crosses val="autoZero"/>
        <c:auto val="1"/>
        <c:lblAlgn val="ctr"/>
        <c:lblOffset val="100"/>
        <c:noMultiLvlLbl val="0"/>
      </c:catAx>
      <c:valAx>
        <c:axId val="3418666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18634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7.0840295016230667E-2"/>
          <c:y val="0.7821992831290594"/>
          <c:w val="0.91186800329452944"/>
          <c:h val="0.217800702127423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
          <c:order val="0"/>
          <c:tx>
            <c:strRef>
              <c:f>Sheet3!$B$1</c:f>
              <c:strCache>
                <c:ptCount val="1"/>
                <c:pt idx="0">
                  <c:v>18—29</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Sheet3!$A$2:$A$14</c:f>
              <c:strCache>
                <c:ptCount val="13"/>
                <c:pt idx="0">
                  <c:v>Received money</c:v>
                </c:pt>
                <c:pt idx="1">
                  <c:v>Financial professional suggestion</c:v>
                </c:pt>
                <c:pt idx="2">
                  <c:v>Zero-commission trades</c:v>
                </c:pt>
                <c:pt idx="3">
                  <c:v>Invest for retirement</c:v>
                </c:pt>
                <c:pt idx="4">
                  <c:v>Didn't want to miss out</c:v>
                </c:pt>
                <c:pt idx="5">
                  <c:v>Dips in the market</c:v>
                </c:pt>
                <c:pt idx="6">
                  <c:v>Advertisement</c:v>
                </c:pt>
                <c:pt idx="7">
                  <c:v>Able to start with small amounts</c:v>
                </c:pt>
                <c:pt idx="8">
                  <c:v>Sign-up bonus</c:v>
                </c:pt>
                <c:pt idx="9">
                  <c:v>Invest for non-retirement</c:v>
                </c:pt>
                <c:pt idx="10">
                  <c:v>Extra time</c:v>
                </c:pt>
                <c:pt idx="11">
                  <c:v>Family suggestion</c:v>
                </c:pt>
                <c:pt idx="12">
                  <c:v>Friend suggestion</c:v>
                </c:pt>
              </c:strCache>
            </c:strRef>
          </c:cat>
          <c:val>
            <c:numRef>
              <c:f>Sheet3!$B$2:$B$14</c:f>
              <c:numCache>
                <c:formatCode>0%</c:formatCode>
                <c:ptCount val="13"/>
                <c:pt idx="0">
                  <c:v>0.1</c:v>
                </c:pt>
                <c:pt idx="1">
                  <c:v>0.13</c:v>
                </c:pt>
                <c:pt idx="2">
                  <c:v>0.13</c:v>
                </c:pt>
                <c:pt idx="3">
                  <c:v>0.18</c:v>
                </c:pt>
                <c:pt idx="4">
                  <c:v>0.2</c:v>
                </c:pt>
                <c:pt idx="5">
                  <c:v>0.21</c:v>
                </c:pt>
                <c:pt idx="6">
                  <c:v>0.22</c:v>
                </c:pt>
                <c:pt idx="7">
                  <c:v>0.22</c:v>
                </c:pt>
                <c:pt idx="8">
                  <c:v>0.25</c:v>
                </c:pt>
                <c:pt idx="9">
                  <c:v>0.28000000000000003</c:v>
                </c:pt>
                <c:pt idx="10">
                  <c:v>0.28999999999999998</c:v>
                </c:pt>
                <c:pt idx="11">
                  <c:v>0.31</c:v>
                </c:pt>
                <c:pt idx="12">
                  <c:v>0.51</c:v>
                </c:pt>
              </c:numCache>
            </c:numRef>
          </c:val>
          <c:extLst>
            <c:ext xmlns:c16="http://schemas.microsoft.com/office/drawing/2014/chart" uri="{C3380CC4-5D6E-409C-BE32-E72D297353CC}">
              <c16:uniqueId val="{00000001-27C3-A94A-A820-7844FEF312CA}"/>
            </c:ext>
          </c:extLst>
        </c:ser>
        <c:ser>
          <c:idx val="0"/>
          <c:order val="1"/>
          <c:tx>
            <c:strRef>
              <c:f>Sheet3!$C$1</c:f>
              <c:strCache>
                <c:ptCount val="1"/>
                <c:pt idx="0">
                  <c:v>30—44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Sheet3!$A$2:$A$14</c:f>
              <c:strCache>
                <c:ptCount val="13"/>
                <c:pt idx="0">
                  <c:v>Received money</c:v>
                </c:pt>
                <c:pt idx="1">
                  <c:v>Financial professional suggestion</c:v>
                </c:pt>
                <c:pt idx="2">
                  <c:v>Zero-commission trades</c:v>
                </c:pt>
                <c:pt idx="3">
                  <c:v>Invest for retirement</c:v>
                </c:pt>
                <c:pt idx="4">
                  <c:v>Didn't want to miss out</c:v>
                </c:pt>
                <c:pt idx="5">
                  <c:v>Dips in the market</c:v>
                </c:pt>
                <c:pt idx="6">
                  <c:v>Advertisement</c:v>
                </c:pt>
                <c:pt idx="7">
                  <c:v>Able to start with small amounts</c:v>
                </c:pt>
                <c:pt idx="8">
                  <c:v>Sign-up bonus</c:v>
                </c:pt>
                <c:pt idx="9">
                  <c:v>Invest for non-retirement</c:v>
                </c:pt>
                <c:pt idx="10">
                  <c:v>Extra time</c:v>
                </c:pt>
                <c:pt idx="11">
                  <c:v>Family suggestion</c:v>
                </c:pt>
                <c:pt idx="12">
                  <c:v>Friend suggestion</c:v>
                </c:pt>
              </c:strCache>
            </c:strRef>
          </c:cat>
          <c:val>
            <c:numRef>
              <c:f>Sheet3!$C$2:$C$14</c:f>
              <c:numCache>
                <c:formatCode>0%</c:formatCode>
                <c:ptCount val="13"/>
                <c:pt idx="0">
                  <c:v>0.17</c:v>
                </c:pt>
                <c:pt idx="1">
                  <c:v>0.09</c:v>
                </c:pt>
                <c:pt idx="2">
                  <c:v>0.32</c:v>
                </c:pt>
                <c:pt idx="3">
                  <c:v>0.37</c:v>
                </c:pt>
                <c:pt idx="4">
                  <c:v>0.52</c:v>
                </c:pt>
                <c:pt idx="5">
                  <c:v>0.48</c:v>
                </c:pt>
                <c:pt idx="6">
                  <c:v>0.28999999999999998</c:v>
                </c:pt>
                <c:pt idx="7">
                  <c:v>0.37</c:v>
                </c:pt>
                <c:pt idx="8">
                  <c:v>0.43</c:v>
                </c:pt>
                <c:pt idx="9">
                  <c:v>0.34</c:v>
                </c:pt>
                <c:pt idx="10">
                  <c:v>0.42</c:v>
                </c:pt>
                <c:pt idx="11">
                  <c:v>0.33</c:v>
                </c:pt>
                <c:pt idx="12">
                  <c:v>0.35</c:v>
                </c:pt>
              </c:numCache>
            </c:numRef>
          </c:val>
          <c:extLst>
            <c:ext xmlns:c16="http://schemas.microsoft.com/office/drawing/2014/chart" uri="{C3380CC4-5D6E-409C-BE32-E72D297353CC}">
              <c16:uniqueId val="{00000000-27C3-A94A-A820-7844FEF312CA}"/>
            </c:ext>
          </c:extLst>
        </c:ser>
        <c:ser>
          <c:idx val="2"/>
          <c:order val="2"/>
          <c:tx>
            <c:strRef>
              <c:f>Sheet3!$D$1</c:f>
              <c:strCache>
                <c:ptCount val="1"/>
                <c:pt idx="0">
                  <c:v>45—59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Sheet3!$A$2:$A$14</c:f>
              <c:strCache>
                <c:ptCount val="13"/>
                <c:pt idx="0">
                  <c:v>Received money</c:v>
                </c:pt>
                <c:pt idx="1">
                  <c:v>Financial professional suggestion</c:v>
                </c:pt>
                <c:pt idx="2">
                  <c:v>Zero-commission trades</c:v>
                </c:pt>
                <c:pt idx="3">
                  <c:v>Invest for retirement</c:v>
                </c:pt>
                <c:pt idx="4">
                  <c:v>Didn't want to miss out</c:v>
                </c:pt>
                <c:pt idx="5">
                  <c:v>Dips in the market</c:v>
                </c:pt>
                <c:pt idx="6">
                  <c:v>Advertisement</c:v>
                </c:pt>
                <c:pt idx="7">
                  <c:v>Able to start with small amounts</c:v>
                </c:pt>
                <c:pt idx="8">
                  <c:v>Sign-up bonus</c:v>
                </c:pt>
                <c:pt idx="9">
                  <c:v>Invest for non-retirement</c:v>
                </c:pt>
                <c:pt idx="10">
                  <c:v>Extra time</c:v>
                </c:pt>
                <c:pt idx="11">
                  <c:v>Family suggestion</c:v>
                </c:pt>
                <c:pt idx="12">
                  <c:v>Friend suggestion</c:v>
                </c:pt>
              </c:strCache>
            </c:strRef>
          </c:cat>
          <c:val>
            <c:numRef>
              <c:f>Sheet3!$D$2:$D$14</c:f>
              <c:numCache>
                <c:formatCode>0%</c:formatCode>
                <c:ptCount val="13"/>
                <c:pt idx="0">
                  <c:v>0.28999999999999998</c:v>
                </c:pt>
                <c:pt idx="1">
                  <c:v>0.24</c:v>
                </c:pt>
                <c:pt idx="2">
                  <c:v>0.4</c:v>
                </c:pt>
                <c:pt idx="3">
                  <c:v>0.28999999999999998</c:v>
                </c:pt>
                <c:pt idx="4">
                  <c:v>0.14000000000000001</c:v>
                </c:pt>
                <c:pt idx="5">
                  <c:v>0.19</c:v>
                </c:pt>
                <c:pt idx="6">
                  <c:v>0.42</c:v>
                </c:pt>
                <c:pt idx="7">
                  <c:v>0.26</c:v>
                </c:pt>
                <c:pt idx="8">
                  <c:v>0.26</c:v>
                </c:pt>
                <c:pt idx="9">
                  <c:v>0.26</c:v>
                </c:pt>
                <c:pt idx="10">
                  <c:v>0.13</c:v>
                </c:pt>
                <c:pt idx="11">
                  <c:v>0.2</c:v>
                </c:pt>
                <c:pt idx="12">
                  <c:v>0.03</c:v>
                </c:pt>
              </c:numCache>
            </c:numRef>
          </c:val>
          <c:extLst>
            <c:ext xmlns:c16="http://schemas.microsoft.com/office/drawing/2014/chart" uri="{C3380CC4-5D6E-409C-BE32-E72D297353CC}">
              <c16:uniqueId val="{00000000-9340-4F40-B623-2C433CB52A2D}"/>
            </c:ext>
          </c:extLst>
        </c:ser>
        <c:ser>
          <c:idx val="3"/>
          <c:order val="3"/>
          <c:tx>
            <c:strRef>
              <c:f>Sheet3!$E$1</c:f>
              <c:strCache>
                <c:ptCount val="1"/>
                <c:pt idx="0">
                  <c:v>60+</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Sheet3!$A$2:$A$14</c:f>
              <c:strCache>
                <c:ptCount val="13"/>
                <c:pt idx="0">
                  <c:v>Received money</c:v>
                </c:pt>
                <c:pt idx="1">
                  <c:v>Financial professional suggestion</c:v>
                </c:pt>
                <c:pt idx="2">
                  <c:v>Zero-commission trades</c:v>
                </c:pt>
                <c:pt idx="3">
                  <c:v>Invest for retirement</c:v>
                </c:pt>
                <c:pt idx="4">
                  <c:v>Didn't want to miss out</c:v>
                </c:pt>
                <c:pt idx="5">
                  <c:v>Dips in the market</c:v>
                </c:pt>
                <c:pt idx="6">
                  <c:v>Advertisement</c:v>
                </c:pt>
                <c:pt idx="7">
                  <c:v>Able to start with small amounts</c:v>
                </c:pt>
                <c:pt idx="8">
                  <c:v>Sign-up bonus</c:v>
                </c:pt>
                <c:pt idx="9">
                  <c:v>Invest for non-retirement</c:v>
                </c:pt>
                <c:pt idx="10">
                  <c:v>Extra time</c:v>
                </c:pt>
                <c:pt idx="11">
                  <c:v>Family suggestion</c:v>
                </c:pt>
                <c:pt idx="12">
                  <c:v>Friend suggestion</c:v>
                </c:pt>
              </c:strCache>
            </c:strRef>
          </c:cat>
          <c:val>
            <c:numRef>
              <c:f>Sheet3!$E$2:$E$14</c:f>
              <c:numCache>
                <c:formatCode>0%</c:formatCode>
                <c:ptCount val="13"/>
                <c:pt idx="0">
                  <c:v>0.44</c:v>
                </c:pt>
                <c:pt idx="1">
                  <c:v>0.53</c:v>
                </c:pt>
                <c:pt idx="2">
                  <c:v>0.15</c:v>
                </c:pt>
                <c:pt idx="3">
                  <c:v>0.15</c:v>
                </c:pt>
                <c:pt idx="4">
                  <c:v>0.14000000000000001</c:v>
                </c:pt>
                <c:pt idx="5">
                  <c:v>0.13</c:v>
                </c:pt>
                <c:pt idx="6">
                  <c:v>7.0000000000000007E-2</c:v>
                </c:pt>
                <c:pt idx="7">
                  <c:v>0.16</c:v>
                </c:pt>
                <c:pt idx="8">
                  <c:v>0.06</c:v>
                </c:pt>
                <c:pt idx="9">
                  <c:v>0.11</c:v>
                </c:pt>
                <c:pt idx="10">
                  <c:v>0.16</c:v>
                </c:pt>
                <c:pt idx="11">
                  <c:v>0.16</c:v>
                </c:pt>
                <c:pt idx="12">
                  <c:v>0.11</c:v>
                </c:pt>
              </c:numCache>
            </c:numRef>
          </c:val>
          <c:extLst>
            <c:ext xmlns:c16="http://schemas.microsoft.com/office/drawing/2014/chart" uri="{C3380CC4-5D6E-409C-BE32-E72D297353CC}">
              <c16:uniqueId val="{00000001-9340-4F40-B623-2C433CB52A2D}"/>
            </c:ext>
          </c:extLst>
        </c:ser>
        <c:dLbls>
          <c:showLegendKey val="0"/>
          <c:showVal val="1"/>
          <c:showCatName val="0"/>
          <c:showSerName val="0"/>
          <c:showPercent val="0"/>
          <c:showBubbleSize val="0"/>
        </c:dLbls>
        <c:gapWidth val="41"/>
        <c:overlap val="100"/>
        <c:axId val="453882568"/>
        <c:axId val="453879432"/>
      </c:barChart>
      <c:catAx>
        <c:axId val="453882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453879432"/>
        <c:crosses val="autoZero"/>
        <c:auto val="1"/>
        <c:lblAlgn val="ctr"/>
        <c:lblOffset val="100"/>
        <c:noMultiLvlLbl val="0"/>
      </c:catAx>
      <c:valAx>
        <c:axId val="4538794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8825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Sheet2!$C$1</c:f>
              <c:strCache>
                <c:ptCount val="1"/>
                <c:pt idx="0">
                  <c:v>Experienced Entrants</c:v>
                </c:pt>
              </c:strCache>
            </c:strRef>
          </c:tx>
          <c:spPr>
            <a:solidFill>
              <a:srgbClr val="ADA3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Sheet2!$A$2:$A$15</c:f>
              <c:strCache>
                <c:ptCount val="14"/>
                <c:pt idx="0">
                  <c:v>Advertisement</c:v>
                </c:pt>
                <c:pt idx="1">
                  <c:v>Zero-commission trades</c:v>
                </c:pt>
                <c:pt idx="2">
                  <c:v>Extra time</c:v>
                </c:pt>
                <c:pt idx="3">
                  <c:v>Financial professional suggestion</c:v>
                </c:pt>
                <c:pt idx="4">
                  <c:v>Something else</c:v>
                </c:pt>
                <c:pt idx="5">
                  <c:v>Invest for non-retirement</c:v>
                </c:pt>
                <c:pt idx="6">
                  <c:v>Sign-up bonus</c:v>
                </c:pt>
                <c:pt idx="7">
                  <c:v>Friend suggestion</c:v>
                </c:pt>
                <c:pt idx="8">
                  <c:v>Family suggestion</c:v>
                </c:pt>
                <c:pt idx="9">
                  <c:v>Received money</c:v>
                </c:pt>
                <c:pt idx="10">
                  <c:v>Didn't want to miss out</c:v>
                </c:pt>
                <c:pt idx="11">
                  <c:v>Dips in the market</c:v>
                </c:pt>
                <c:pt idx="12">
                  <c:v>Able to start with small amounts</c:v>
                </c:pt>
                <c:pt idx="13">
                  <c:v>Invest for retirement</c:v>
                </c:pt>
              </c:strCache>
            </c:strRef>
          </c:cat>
          <c:val>
            <c:numRef>
              <c:f>Sheet2!$C$2:$C$15</c:f>
              <c:numCache>
                <c:formatCode>0%</c:formatCode>
                <c:ptCount val="14"/>
                <c:pt idx="0">
                  <c:v>0.01</c:v>
                </c:pt>
                <c:pt idx="1">
                  <c:v>0.03</c:v>
                </c:pt>
                <c:pt idx="2">
                  <c:v>0.01</c:v>
                </c:pt>
                <c:pt idx="3">
                  <c:v>0.06</c:v>
                </c:pt>
                <c:pt idx="4">
                  <c:v>0.09</c:v>
                </c:pt>
                <c:pt idx="5">
                  <c:v>0.14000000000000001</c:v>
                </c:pt>
                <c:pt idx="6">
                  <c:v>7.0000000000000007E-2</c:v>
                </c:pt>
                <c:pt idx="7">
                  <c:v>0.02</c:v>
                </c:pt>
                <c:pt idx="8">
                  <c:v>0.02</c:v>
                </c:pt>
                <c:pt idx="9">
                  <c:v>0.1</c:v>
                </c:pt>
                <c:pt idx="10">
                  <c:v>0.06</c:v>
                </c:pt>
                <c:pt idx="11">
                  <c:v>0.14000000000000001</c:v>
                </c:pt>
                <c:pt idx="12">
                  <c:v>0.08</c:v>
                </c:pt>
                <c:pt idx="13">
                  <c:v>0.15</c:v>
                </c:pt>
              </c:numCache>
            </c:numRef>
          </c:val>
          <c:extLst>
            <c:ext xmlns:c16="http://schemas.microsoft.com/office/drawing/2014/chart" uri="{C3380CC4-5D6E-409C-BE32-E72D297353CC}">
              <c16:uniqueId val="{00000001-27C3-A94A-A820-7844FEF312CA}"/>
            </c:ext>
          </c:extLst>
        </c:ser>
        <c:ser>
          <c:idx val="0"/>
          <c:order val="1"/>
          <c:tx>
            <c:strRef>
              <c:f>Sheet2!$B$1</c:f>
              <c:strCache>
                <c:ptCount val="1"/>
                <c:pt idx="0">
                  <c:v>New Investors</c:v>
                </c:pt>
              </c:strCache>
            </c:strRef>
          </c:tx>
          <c:spPr>
            <a:solidFill>
              <a:srgbClr val="3534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Sheet2!$A$2:$A$15</c:f>
              <c:strCache>
                <c:ptCount val="14"/>
                <c:pt idx="0">
                  <c:v>Advertisement</c:v>
                </c:pt>
                <c:pt idx="1">
                  <c:v>Zero-commission trades</c:v>
                </c:pt>
                <c:pt idx="2">
                  <c:v>Extra time</c:v>
                </c:pt>
                <c:pt idx="3">
                  <c:v>Financial professional suggestion</c:v>
                </c:pt>
                <c:pt idx="4">
                  <c:v>Something else</c:v>
                </c:pt>
                <c:pt idx="5">
                  <c:v>Invest for non-retirement</c:v>
                </c:pt>
                <c:pt idx="6">
                  <c:v>Sign-up bonus</c:v>
                </c:pt>
                <c:pt idx="7">
                  <c:v>Friend suggestion</c:v>
                </c:pt>
                <c:pt idx="8">
                  <c:v>Family suggestion</c:v>
                </c:pt>
                <c:pt idx="9">
                  <c:v>Received money</c:v>
                </c:pt>
                <c:pt idx="10">
                  <c:v>Didn't want to miss out</c:v>
                </c:pt>
                <c:pt idx="11">
                  <c:v>Dips in the market</c:v>
                </c:pt>
                <c:pt idx="12">
                  <c:v>Able to start with small amounts</c:v>
                </c:pt>
                <c:pt idx="13">
                  <c:v>Invest for retirement</c:v>
                </c:pt>
              </c:strCache>
            </c:strRef>
          </c:cat>
          <c:val>
            <c:numRef>
              <c:f>Sheet2!$B$2:$B$15</c:f>
              <c:numCache>
                <c:formatCode>0%</c:formatCode>
                <c:ptCount val="14"/>
                <c:pt idx="0">
                  <c:v>0.01</c:v>
                </c:pt>
                <c:pt idx="1">
                  <c:v>0.02</c:v>
                </c:pt>
                <c:pt idx="2">
                  <c:v>0.02</c:v>
                </c:pt>
                <c:pt idx="3">
                  <c:v>0.04</c:v>
                </c:pt>
                <c:pt idx="4">
                  <c:v>0.03</c:v>
                </c:pt>
                <c:pt idx="5">
                  <c:v>0.06</c:v>
                </c:pt>
                <c:pt idx="6">
                  <c:v>0.05</c:v>
                </c:pt>
                <c:pt idx="7">
                  <c:v>0.06</c:v>
                </c:pt>
                <c:pt idx="8">
                  <c:v>7.0000000000000007E-2</c:v>
                </c:pt>
                <c:pt idx="9">
                  <c:v>0.09</c:v>
                </c:pt>
                <c:pt idx="10">
                  <c:v>0.09</c:v>
                </c:pt>
                <c:pt idx="11">
                  <c:v>0.12</c:v>
                </c:pt>
                <c:pt idx="12">
                  <c:v>0.16</c:v>
                </c:pt>
                <c:pt idx="13">
                  <c:v>0.17</c:v>
                </c:pt>
              </c:numCache>
            </c:numRef>
          </c:val>
          <c:extLst>
            <c:ext xmlns:c16="http://schemas.microsoft.com/office/drawing/2014/chart" uri="{C3380CC4-5D6E-409C-BE32-E72D297353CC}">
              <c16:uniqueId val="{00000000-27C3-A94A-A820-7844FEF312CA}"/>
            </c:ext>
          </c:extLst>
        </c:ser>
        <c:dLbls>
          <c:dLblPos val="outEnd"/>
          <c:showLegendKey val="0"/>
          <c:showVal val="1"/>
          <c:showCatName val="0"/>
          <c:showSerName val="0"/>
          <c:showPercent val="0"/>
          <c:showBubbleSize val="0"/>
        </c:dLbls>
        <c:gapWidth val="41"/>
        <c:overlap val="-10"/>
        <c:axId val="340112768"/>
        <c:axId val="453882960"/>
      </c:barChart>
      <c:catAx>
        <c:axId val="34011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453882960"/>
        <c:crosses val="autoZero"/>
        <c:auto val="1"/>
        <c:lblAlgn val="ctr"/>
        <c:lblOffset val="100"/>
        <c:noMultiLvlLbl val="0"/>
      </c:catAx>
      <c:valAx>
        <c:axId val="4538829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1127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Sheet4!$B$1</c:f>
              <c:strCache>
                <c:ptCount val="1"/>
                <c:pt idx="0">
                  <c:v>Holdover Account Owners</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Sheet4!$A$2:$A$9</c:f>
              <c:strCache>
                <c:ptCount val="8"/>
                <c:pt idx="0">
                  <c:v>Other</c:v>
                </c:pt>
                <c:pt idx="1">
                  <c:v>Spare time</c:v>
                </c:pt>
                <c:pt idx="2">
                  <c:v>Saving for education</c:v>
                </c:pt>
                <c:pt idx="3">
                  <c:v>Saving for home</c:v>
                </c:pt>
                <c:pt idx="4">
                  <c:v>Saving for an upcoming expense</c:v>
                </c:pt>
                <c:pt idx="5">
                  <c:v>Speculating</c:v>
                </c:pt>
                <c:pt idx="6">
                  <c:v>Learning about investing</c:v>
                </c:pt>
                <c:pt idx="7">
                  <c:v>Saving for retirement</c:v>
                </c:pt>
              </c:strCache>
            </c:strRef>
          </c:cat>
          <c:val>
            <c:numRef>
              <c:f>Sheet4!$B$2:$B$9</c:f>
              <c:numCache>
                <c:formatCode>0%</c:formatCode>
                <c:ptCount val="8"/>
                <c:pt idx="0">
                  <c:v>7.0000000000000007E-2</c:v>
                </c:pt>
                <c:pt idx="1">
                  <c:v>7.0000000000000007E-2</c:v>
                </c:pt>
                <c:pt idx="2">
                  <c:v>0.11</c:v>
                </c:pt>
                <c:pt idx="3">
                  <c:v>0.09</c:v>
                </c:pt>
                <c:pt idx="4">
                  <c:v>0.16</c:v>
                </c:pt>
                <c:pt idx="5">
                  <c:v>0.23</c:v>
                </c:pt>
                <c:pt idx="6">
                  <c:v>0.16</c:v>
                </c:pt>
                <c:pt idx="7">
                  <c:v>0.72</c:v>
                </c:pt>
              </c:numCache>
            </c:numRef>
          </c:val>
          <c:extLst>
            <c:ext xmlns:c16="http://schemas.microsoft.com/office/drawing/2014/chart" uri="{C3380CC4-5D6E-409C-BE32-E72D297353CC}">
              <c16:uniqueId val="{00000001-27C3-A94A-A820-7844FEF312CA}"/>
            </c:ext>
          </c:extLst>
        </c:ser>
        <c:ser>
          <c:idx val="0"/>
          <c:order val="1"/>
          <c:tx>
            <c:strRef>
              <c:f>Sheet4!$C$1</c:f>
              <c:strCache>
                <c:ptCount val="1"/>
                <c:pt idx="0">
                  <c:v>Experienced Entrants</c:v>
                </c:pt>
              </c:strCache>
            </c:strRef>
          </c:tx>
          <c:spPr>
            <a:solidFill>
              <a:srgbClr val="ADA3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Sheet4!$A$2:$A$9</c:f>
              <c:strCache>
                <c:ptCount val="8"/>
                <c:pt idx="0">
                  <c:v>Other</c:v>
                </c:pt>
                <c:pt idx="1">
                  <c:v>Spare time</c:v>
                </c:pt>
                <c:pt idx="2">
                  <c:v>Saving for education</c:v>
                </c:pt>
                <c:pt idx="3">
                  <c:v>Saving for home</c:v>
                </c:pt>
                <c:pt idx="4">
                  <c:v>Saving for an upcoming expense</c:v>
                </c:pt>
                <c:pt idx="5">
                  <c:v>Speculating</c:v>
                </c:pt>
                <c:pt idx="6">
                  <c:v>Learning about investing</c:v>
                </c:pt>
                <c:pt idx="7">
                  <c:v>Saving for retirement</c:v>
                </c:pt>
              </c:strCache>
            </c:strRef>
          </c:cat>
          <c:val>
            <c:numRef>
              <c:f>Sheet4!$C$2:$C$9</c:f>
              <c:numCache>
                <c:formatCode>0%</c:formatCode>
                <c:ptCount val="8"/>
                <c:pt idx="0">
                  <c:v>0.09</c:v>
                </c:pt>
                <c:pt idx="1">
                  <c:v>7.0000000000000007E-2</c:v>
                </c:pt>
                <c:pt idx="2">
                  <c:v>7.0000000000000007E-2</c:v>
                </c:pt>
                <c:pt idx="3">
                  <c:v>0.14000000000000001</c:v>
                </c:pt>
                <c:pt idx="4">
                  <c:v>0.16</c:v>
                </c:pt>
                <c:pt idx="5">
                  <c:v>0.33</c:v>
                </c:pt>
                <c:pt idx="6">
                  <c:v>0.31</c:v>
                </c:pt>
                <c:pt idx="7">
                  <c:v>0.5</c:v>
                </c:pt>
              </c:numCache>
            </c:numRef>
          </c:val>
          <c:extLst>
            <c:ext xmlns:c16="http://schemas.microsoft.com/office/drawing/2014/chart" uri="{C3380CC4-5D6E-409C-BE32-E72D297353CC}">
              <c16:uniqueId val="{00000000-27C3-A94A-A820-7844FEF312CA}"/>
            </c:ext>
          </c:extLst>
        </c:ser>
        <c:ser>
          <c:idx val="2"/>
          <c:order val="2"/>
          <c:tx>
            <c:strRef>
              <c:f>Sheet4!$D$1</c:f>
              <c:strCache>
                <c:ptCount val="1"/>
                <c:pt idx="0">
                  <c:v>New Investors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Sheet4!$A$2:$A$9</c:f>
              <c:strCache>
                <c:ptCount val="8"/>
                <c:pt idx="0">
                  <c:v>Other</c:v>
                </c:pt>
                <c:pt idx="1">
                  <c:v>Spare time</c:v>
                </c:pt>
                <c:pt idx="2">
                  <c:v>Saving for education</c:v>
                </c:pt>
                <c:pt idx="3">
                  <c:v>Saving for home</c:v>
                </c:pt>
                <c:pt idx="4">
                  <c:v>Saving for an upcoming expense</c:v>
                </c:pt>
                <c:pt idx="5">
                  <c:v>Speculating</c:v>
                </c:pt>
                <c:pt idx="6">
                  <c:v>Learning about investing</c:v>
                </c:pt>
                <c:pt idx="7">
                  <c:v>Saving for retirement</c:v>
                </c:pt>
              </c:strCache>
            </c:strRef>
          </c:cat>
          <c:val>
            <c:numRef>
              <c:f>Sheet4!$D$2:$D$9</c:f>
              <c:numCache>
                <c:formatCode>0%</c:formatCode>
                <c:ptCount val="8"/>
                <c:pt idx="0">
                  <c:v>0.05</c:v>
                </c:pt>
                <c:pt idx="1">
                  <c:v>0.09</c:v>
                </c:pt>
                <c:pt idx="2">
                  <c:v>0.13</c:v>
                </c:pt>
                <c:pt idx="3">
                  <c:v>0.19</c:v>
                </c:pt>
                <c:pt idx="4">
                  <c:v>0.23</c:v>
                </c:pt>
                <c:pt idx="5">
                  <c:v>0.28999999999999998</c:v>
                </c:pt>
                <c:pt idx="6">
                  <c:v>0.38</c:v>
                </c:pt>
                <c:pt idx="7">
                  <c:v>0.56000000000000005</c:v>
                </c:pt>
              </c:numCache>
            </c:numRef>
          </c:val>
          <c:extLst>
            <c:ext xmlns:c16="http://schemas.microsoft.com/office/drawing/2014/chart" uri="{C3380CC4-5D6E-409C-BE32-E72D297353CC}">
              <c16:uniqueId val="{00000000-EF63-4D4B-8276-BAEA108FD1AC}"/>
            </c:ext>
          </c:extLst>
        </c:ser>
        <c:dLbls>
          <c:dLblPos val="outEnd"/>
          <c:showLegendKey val="0"/>
          <c:showVal val="1"/>
          <c:showCatName val="0"/>
          <c:showSerName val="0"/>
          <c:showPercent val="0"/>
          <c:showBubbleSize val="0"/>
        </c:dLbls>
        <c:gapWidth val="41"/>
        <c:overlap val="-10"/>
        <c:axId val="453877864"/>
        <c:axId val="453880608"/>
      </c:barChart>
      <c:catAx>
        <c:axId val="453877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453880608"/>
        <c:crosses val="autoZero"/>
        <c:auto val="1"/>
        <c:lblAlgn val="ctr"/>
        <c:lblOffset val="100"/>
        <c:noMultiLvlLbl val="0"/>
      </c:catAx>
      <c:valAx>
        <c:axId val="453880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87786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Sheet5!$A$2</c:f>
              <c:strCache>
                <c:ptCount val="1"/>
                <c:pt idx="0">
                  <c:v>Holdover Account Owners</c:v>
                </c:pt>
              </c:strCache>
            </c:strRef>
          </c:tx>
          <c:spPr>
            <a:solidFill>
              <a:srgbClr val="F691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Sheet5!$B$1:$L$1</c:f>
              <c:strCache>
                <c:ptCount val="11"/>
                <c:pt idx="0">
                  <c:v>Regulators</c:v>
                </c:pt>
                <c:pt idx="1">
                  <c:v>Employers</c:v>
                </c:pt>
                <c:pt idx="2">
                  <c:v>Investment clubs</c:v>
                </c:pt>
                <c:pt idx="3">
                  <c:v>Online chats</c:v>
                </c:pt>
                <c:pt idx="4">
                  <c:v>Social media</c:v>
                </c:pt>
                <c:pt idx="5">
                  <c:v>News media</c:v>
                </c:pt>
                <c:pt idx="6">
                  <c:v>Other personal research</c:v>
                </c:pt>
                <c:pt idx="7">
                  <c:v>Friends or family</c:v>
                </c:pt>
                <c:pt idx="8">
                  <c:v>Brokerage firms or other financial services</c:v>
                </c:pt>
                <c:pt idx="9">
                  <c:v>Annual reports / company websites</c:v>
                </c:pt>
                <c:pt idx="10">
                  <c:v>Financial professionals </c:v>
                </c:pt>
              </c:strCache>
            </c:strRef>
          </c:cat>
          <c:val>
            <c:numRef>
              <c:f>Sheet5!$B$2:$L$2</c:f>
              <c:numCache>
                <c:formatCode>0%</c:formatCode>
                <c:ptCount val="11"/>
                <c:pt idx="0">
                  <c:v>0.05</c:v>
                </c:pt>
                <c:pt idx="1">
                  <c:v>7.0000000000000007E-2</c:v>
                </c:pt>
                <c:pt idx="2">
                  <c:v>7.0000000000000007E-2</c:v>
                </c:pt>
                <c:pt idx="3">
                  <c:v>0.08</c:v>
                </c:pt>
                <c:pt idx="4">
                  <c:v>0.06</c:v>
                </c:pt>
                <c:pt idx="5">
                  <c:v>0.22</c:v>
                </c:pt>
                <c:pt idx="6">
                  <c:v>0.25</c:v>
                </c:pt>
                <c:pt idx="7">
                  <c:v>0.24</c:v>
                </c:pt>
                <c:pt idx="8">
                  <c:v>0.39</c:v>
                </c:pt>
                <c:pt idx="9">
                  <c:v>0.39</c:v>
                </c:pt>
                <c:pt idx="10">
                  <c:v>0.48</c:v>
                </c:pt>
              </c:numCache>
            </c:numRef>
          </c:val>
          <c:extLst>
            <c:ext xmlns:c16="http://schemas.microsoft.com/office/drawing/2014/chart" uri="{C3380CC4-5D6E-409C-BE32-E72D297353CC}">
              <c16:uniqueId val="{00000001-27C3-A94A-A820-7844FEF312CA}"/>
            </c:ext>
          </c:extLst>
        </c:ser>
        <c:ser>
          <c:idx val="0"/>
          <c:order val="1"/>
          <c:tx>
            <c:strRef>
              <c:f>Sheet5!$A$3</c:f>
              <c:strCache>
                <c:ptCount val="1"/>
                <c:pt idx="0">
                  <c:v>Experienced Entrants</c:v>
                </c:pt>
              </c:strCache>
            </c:strRef>
          </c:tx>
          <c:spPr>
            <a:solidFill>
              <a:srgbClr val="ADA3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Sheet5!$B$1:$L$1</c:f>
              <c:strCache>
                <c:ptCount val="11"/>
                <c:pt idx="0">
                  <c:v>Regulators</c:v>
                </c:pt>
                <c:pt idx="1">
                  <c:v>Employers</c:v>
                </c:pt>
                <c:pt idx="2">
                  <c:v>Investment clubs</c:v>
                </c:pt>
                <c:pt idx="3">
                  <c:v>Online chats</c:v>
                </c:pt>
                <c:pt idx="4">
                  <c:v>Social media</c:v>
                </c:pt>
                <c:pt idx="5">
                  <c:v>News media</c:v>
                </c:pt>
                <c:pt idx="6">
                  <c:v>Other personal research</c:v>
                </c:pt>
                <c:pt idx="7">
                  <c:v>Friends or family</c:v>
                </c:pt>
                <c:pt idx="8">
                  <c:v>Brokerage firms or other financial services</c:v>
                </c:pt>
                <c:pt idx="9">
                  <c:v>Annual reports / company websites</c:v>
                </c:pt>
                <c:pt idx="10">
                  <c:v>Financial professionals </c:v>
                </c:pt>
              </c:strCache>
            </c:strRef>
          </c:cat>
          <c:val>
            <c:numRef>
              <c:f>Sheet5!$B$3:$L$3</c:f>
              <c:numCache>
                <c:formatCode>0%</c:formatCode>
                <c:ptCount val="11"/>
                <c:pt idx="0">
                  <c:v>7.0000000000000007E-2</c:v>
                </c:pt>
                <c:pt idx="1">
                  <c:v>0.09</c:v>
                </c:pt>
                <c:pt idx="2">
                  <c:v>0.09</c:v>
                </c:pt>
                <c:pt idx="3">
                  <c:v>0.08</c:v>
                </c:pt>
                <c:pt idx="4">
                  <c:v>0.09</c:v>
                </c:pt>
                <c:pt idx="5">
                  <c:v>0.27</c:v>
                </c:pt>
                <c:pt idx="6">
                  <c:v>0.42</c:v>
                </c:pt>
                <c:pt idx="7">
                  <c:v>0.34</c:v>
                </c:pt>
                <c:pt idx="8">
                  <c:v>0.4</c:v>
                </c:pt>
                <c:pt idx="9">
                  <c:v>0.42</c:v>
                </c:pt>
                <c:pt idx="10">
                  <c:v>0.39</c:v>
                </c:pt>
              </c:numCache>
            </c:numRef>
          </c:val>
          <c:extLst>
            <c:ext xmlns:c16="http://schemas.microsoft.com/office/drawing/2014/chart" uri="{C3380CC4-5D6E-409C-BE32-E72D297353CC}">
              <c16:uniqueId val="{00000000-27C3-A94A-A820-7844FEF312CA}"/>
            </c:ext>
          </c:extLst>
        </c:ser>
        <c:ser>
          <c:idx val="2"/>
          <c:order val="2"/>
          <c:tx>
            <c:strRef>
              <c:f>Sheet5!$A$4</c:f>
              <c:strCache>
                <c:ptCount val="1"/>
                <c:pt idx="0">
                  <c:v>New Investors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Sheet5!$B$1:$L$1</c:f>
              <c:strCache>
                <c:ptCount val="11"/>
                <c:pt idx="0">
                  <c:v>Regulators</c:v>
                </c:pt>
                <c:pt idx="1">
                  <c:v>Employers</c:v>
                </c:pt>
                <c:pt idx="2">
                  <c:v>Investment clubs</c:v>
                </c:pt>
                <c:pt idx="3">
                  <c:v>Online chats</c:v>
                </c:pt>
                <c:pt idx="4">
                  <c:v>Social media</c:v>
                </c:pt>
                <c:pt idx="5">
                  <c:v>News media</c:v>
                </c:pt>
                <c:pt idx="6">
                  <c:v>Other personal research</c:v>
                </c:pt>
                <c:pt idx="7">
                  <c:v>Friends or family</c:v>
                </c:pt>
                <c:pt idx="8">
                  <c:v>Brokerage firms or other financial services</c:v>
                </c:pt>
                <c:pt idx="9">
                  <c:v>Annual reports / company websites</c:v>
                </c:pt>
                <c:pt idx="10">
                  <c:v>Financial professionals </c:v>
                </c:pt>
              </c:strCache>
            </c:strRef>
          </c:cat>
          <c:val>
            <c:numRef>
              <c:f>Sheet5!$B$4:$L$4</c:f>
              <c:numCache>
                <c:formatCode>0%</c:formatCode>
                <c:ptCount val="11"/>
                <c:pt idx="0">
                  <c:v>0.05</c:v>
                </c:pt>
                <c:pt idx="1">
                  <c:v>0.08</c:v>
                </c:pt>
                <c:pt idx="2">
                  <c:v>0.06</c:v>
                </c:pt>
                <c:pt idx="3">
                  <c:v>0.1</c:v>
                </c:pt>
                <c:pt idx="4">
                  <c:v>0.14000000000000001</c:v>
                </c:pt>
                <c:pt idx="5">
                  <c:v>0.28000000000000003</c:v>
                </c:pt>
                <c:pt idx="6">
                  <c:v>0.3</c:v>
                </c:pt>
                <c:pt idx="7">
                  <c:v>0.38</c:v>
                </c:pt>
                <c:pt idx="8">
                  <c:v>0.26</c:v>
                </c:pt>
                <c:pt idx="9">
                  <c:v>0.38</c:v>
                </c:pt>
                <c:pt idx="10">
                  <c:v>0.23</c:v>
                </c:pt>
              </c:numCache>
            </c:numRef>
          </c:val>
          <c:extLst>
            <c:ext xmlns:c16="http://schemas.microsoft.com/office/drawing/2014/chart" uri="{C3380CC4-5D6E-409C-BE32-E72D297353CC}">
              <c16:uniqueId val="{00000000-C83C-4D3F-B43B-E71564FFC486}"/>
            </c:ext>
          </c:extLst>
        </c:ser>
        <c:dLbls>
          <c:showLegendKey val="0"/>
          <c:showVal val="0"/>
          <c:showCatName val="0"/>
          <c:showSerName val="0"/>
          <c:showPercent val="0"/>
          <c:showBubbleSize val="0"/>
        </c:dLbls>
        <c:gapWidth val="41"/>
        <c:overlap val="-10"/>
        <c:axId val="453881000"/>
        <c:axId val="453881392"/>
      </c:barChart>
      <c:catAx>
        <c:axId val="453881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353435"/>
                </a:solidFill>
                <a:latin typeface="Roboto" panose="02000000000000000000" pitchFamily="2" charset="0"/>
                <a:ea typeface="Roboto" panose="02000000000000000000" pitchFamily="2" charset="0"/>
                <a:cs typeface="+mn-cs"/>
              </a:defRPr>
            </a:pPr>
            <a:endParaRPr lang="en-US"/>
          </a:p>
        </c:txPr>
        <c:crossAx val="453881392"/>
        <c:crosses val="autoZero"/>
        <c:auto val="1"/>
        <c:lblAlgn val="ctr"/>
        <c:lblOffset val="100"/>
        <c:noMultiLvlLbl val="0"/>
      </c:catAx>
      <c:valAx>
        <c:axId val="453881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881000"/>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10ED7-0685-45A3-AEB7-3F5485614CFA}"/>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A40BD7-2721-47A4-9B11-AEDC6BAD1CB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8349C7F-8DFF-4D29-869C-751404292802}" type="datetimeFigureOut">
              <a:rPr lang="en-US" smtClean="0"/>
              <a:t>3/5/2021</a:t>
            </a:fld>
            <a:endParaRPr lang="en-US"/>
          </a:p>
        </p:txBody>
      </p:sp>
      <p:sp>
        <p:nvSpPr>
          <p:cNvPr id="4" name="Footer Placeholder 3">
            <a:extLst>
              <a:ext uri="{FF2B5EF4-FFF2-40B4-BE49-F238E27FC236}">
                <a16:creationId xmlns:a16="http://schemas.microsoft.com/office/drawing/2014/main" id="{AE92F911-5FB1-4DB2-BBA5-51789DE34D6B}"/>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3CAA47-1AFD-4A01-9D98-D6ACCAEE0480}"/>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2C64EE-312F-4756-8578-3F1A20AFDC90}" type="slidenum">
              <a:rPr lang="en-US" smtClean="0"/>
              <a:t>‹#›</a:t>
            </a:fld>
            <a:endParaRPr lang="en-US"/>
          </a:p>
        </p:txBody>
      </p:sp>
    </p:spTree>
    <p:extLst>
      <p:ext uri="{BB962C8B-B14F-4D97-AF65-F5344CB8AC3E}">
        <p14:creationId xmlns:p14="http://schemas.microsoft.com/office/powerpoint/2010/main" val="208724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75ABD70-CB84-6A4A-A343-2A5528B53442}" type="datetimeFigureOut">
              <a:rPr lang="en-US" smtClean="0"/>
              <a:t>3/5/2021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FD63154-CE68-4B45-84EC-381851261489}" type="slidenum">
              <a:rPr lang="en-US" smtClean="0"/>
              <a:t>‹#›</a:t>
            </a:fld>
            <a:endParaRPr lang="en-US"/>
          </a:p>
        </p:txBody>
      </p:sp>
    </p:spTree>
    <p:extLst>
      <p:ext uri="{BB962C8B-B14F-4D97-AF65-F5344CB8AC3E}">
        <p14:creationId xmlns:p14="http://schemas.microsoft.com/office/powerpoint/2010/main" val="57572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FINRA</a:t>
            </a:r>
          </a:p>
          <a:p>
            <a:endParaRPr lang="en-US" dirty="0"/>
          </a:p>
          <a:p>
            <a:r>
              <a:rPr lang="en-US" dirty="0"/>
              <a:t>Have not done any advanced modelling or analysis</a:t>
            </a:r>
          </a:p>
          <a:p>
            <a:endParaRPr lang="en-US" dirty="0"/>
          </a:p>
          <a:p>
            <a:r>
              <a:rPr lang="en-US" dirty="0"/>
              <a:t>Working</a:t>
            </a:r>
            <a:r>
              <a:rPr lang="en-US" baseline="0" dirty="0"/>
              <a:t> off raw data</a:t>
            </a:r>
            <a:endParaRPr lang="en-US" dirty="0"/>
          </a:p>
        </p:txBody>
      </p:sp>
      <p:sp>
        <p:nvSpPr>
          <p:cNvPr id="4" name="Slide Number Placeholder 3"/>
          <p:cNvSpPr>
            <a:spLocks noGrp="1"/>
          </p:cNvSpPr>
          <p:nvPr>
            <p:ph type="sldNum" sz="quarter" idx="10"/>
          </p:nvPr>
        </p:nvSpPr>
        <p:spPr/>
        <p:txBody>
          <a:bodyPr/>
          <a:lstStyle/>
          <a:p>
            <a:fld id="{3FD63154-CE68-4B45-84EC-381851261489}" type="slidenum">
              <a:rPr lang="en-US" smtClean="0"/>
              <a:t>1</a:t>
            </a:fld>
            <a:endParaRPr lang="en-US" dirty="0"/>
          </a:p>
        </p:txBody>
      </p:sp>
    </p:spTree>
    <p:extLst>
      <p:ext uri="{BB962C8B-B14F-4D97-AF65-F5344CB8AC3E}">
        <p14:creationId xmlns:p14="http://schemas.microsoft.com/office/powerpoint/2010/main" val="252323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63154-CE68-4B45-84EC-381851261489}" type="slidenum">
              <a:rPr lang="en-US" smtClean="0"/>
              <a:t>11</a:t>
            </a:fld>
            <a:endParaRPr lang="en-US" dirty="0"/>
          </a:p>
        </p:txBody>
      </p:sp>
    </p:spTree>
    <p:extLst>
      <p:ext uri="{BB962C8B-B14F-4D97-AF65-F5344CB8AC3E}">
        <p14:creationId xmlns:p14="http://schemas.microsoft.com/office/powerpoint/2010/main" val="153376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Historically, investing in the stock market has been dominated by individuals with access to a retirement account through their employer, or with both the</a:t>
            </a:r>
          </a:p>
          <a:p>
            <a:r>
              <a:rPr lang="en-US" sz="1200" b="0" i="0" u="none" strike="noStrike" kern="1200" baseline="0" dirty="0">
                <a:solidFill>
                  <a:schemeClr val="tx1"/>
                </a:solidFill>
                <a:latin typeface="+mn-lt"/>
                <a:ea typeface="+mn-ea"/>
                <a:cs typeface="+mn-cs"/>
              </a:rPr>
              <a:t>funds and knowledge to open non-employer-sponsored accounts.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More recently, new investment platforms began addressing some of the traditional barriers to investing, such as not knowing how to open an account, limited access to a financial professional, the perception that large sums of money are required to enter the market, and sensitivity to the costs of investing. These platforms, coupled with the market volatility seen in early 2020, appear to be driving a record number of Americans to open new taxable investment accounts. This study seeks to better understand the types of investors entering the market, their motives and decision-making related to investing, and, importantly, how they might differ from more experienced investors.</a:t>
            </a:r>
            <a:endParaRPr lang="en-US" dirty="0"/>
          </a:p>
          <a:p>
            <a:endParaRPr lang="en-US" dirty="0"/>
          </a:p>
        </p:txBody>
      </p:sp>
      <p:sp>
        <p:nvSpPr>
          <p:cNvPr id="4" name="Slide Number Placeholder 3"/>
          <p:cNvSpPr>
            <a:spLocks noGrp="1"/>
          </p:cNvSpPr>
          <p:nvPr>
            <p:ph type="sldNum" sz="quarter" idx="10"/>
          </p:nvPr>
        </p:nvSpPr>
        <p:spPr/>
        <p:txBody>
          <a:bodyPr/>
          <a:lstStyle/>
          <a:p>
            <a:fld id="{3FD63154-CE68-4B45-84EC-381851261489}" type="slidenum">
              <a:rPr lang="en-US" smtClean="0"/>
              <a:t>3</a:t>
            </a:fld>
            <a:endParaRPr lang="en-US" dirty="0"/>
          </a:p>
        </p:txBody>
      </p:sp>
    </p:spTree>
    <p:extLst>
      <p:ext uri="{BB962C8B-B14F-4D97-AF65-F5344CB8AC3E}">
        <p14:creationId xmlns:p14="http://schemas.microsoft.com/office/powerpoint/2010/main" val="130835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AmeriSpeak is a probability-based panel designed to be representative of the U.S. household population.</a:t>
            </a:r>
          </a:p>
          <a:p>
            <a:r>
              <a:rPr lang="en-US" dirty="0"/>
              <a:t>Randomly selected U.S. households are sampled using area probability and address-based sampling, with a known,</a:t>
            </a:r>
          </a:p>
          <a:p>
            <a:r>
              <a:rPr lang="en-US" dirty="0"/>
              <a:t>non-zero probability of selection from the NORC National Sample Frame. </a:t>
            </a:r>
          </a:p>
          <a:p>
            <a:endParaRPr lang="en-US" dirty="0"/>
          </a:p>
          <a:p>
            <a:r>
              <a:rPr lang="en-US" dirty="0"/>
              <a:t>The panel provides sample coverage of approximately 97 percent of the U.S. household population. </a:t>
            </a:r>
          </a:p>
          <a:p>
            <a:endParaRPr lang="en-US" dirty="0"/>
          </a:p>
          <a:p>
            <a:r>
              <a:rPr lang="en-US" dirty="0"/>
              <a:t>Among investors who opened a new account in 2020 in our sample, 66 percent were New Investors who had not previously owned a taxable investment account, making this their first experience with this type of account.</a:t>
            </a:r>
          </a:p>
        </p:txBody>
      </p:sp>
      <p:sp>
        <p:nvSpPr>
          <p:cNvPr id="4" name="Slide Number Placeholder 3"/>
          <p:cNvSpPr>
            <a:spLocks noGrp="1"/>
          </p:cNvSpPr>
          <p:nvPr>
            <p:ph type="sldNum" sz="quarter" idx="5"/>
          </p:nvPr>
        </p:nvSpPr>
        <p:spPr/>
        <p:txBody>
          <a:bodyPr/>
          <a:lstStyle/>
          <a:p>
            <a:fld id="{3FD63154-CE68-4B45-84EC-381851261489}" type="slidenum">
              <a:rPr lang="en-US" smtClean="0"/>
              <a:t>4</a:t>
            </a:fld>
            <a:endParaRPr lang="en-US" dirty="0"/>
          </a:p>
        </p:txBody>
      </p:sp>
    </p:spTree>
    <p:extLst>
      <p:ext uri="{BB962C8B-B14F-4D97-AF65-F5344CB8AC3E}">
        <p14:creationId xmlns:p14="http://schemas.microsoft.com/office/powerpoint/2010/main" val="359359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63154-CE68-4B45-84EC-381851261489}" type="slidenum">
              <a:rPr lang="en-US" smtClean="0"/>
              <a:t>5</a:t>
            </a:fld>
            <a:endParaRPr lang="en-US" dirty="0"/>
          </a:p>
        </p:txBody>
      </p:sp>
    </p:spTree>
    <p:extLst>
      <p:ext uri="{BB962C8B-B14F-4D97-AF65-F5344CB8AC3E}">
        <p14:creationId xmlns:p14="http://schemas.microsoft.com/office/powerpoint/2010/main" val="266957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63154-CE68-4B45-84EC-381851261489}" type="slidenum">
              <a:rPr lang="en-US" smtClean="0"/>
              <a:t>6</a:t>
            </a:fld>
            <a:endParaRPr lang="en-US" dirty="0"/>
          </a:p>
        </p:txBody>
      </p:sp>
    </p:spTree>
    <p:extLst>
      <p:ext uri="{BB962C8B-B14F-4D97-AF65-F5344CB8AC3E}">
        <p14:creationId xmlns:p14="http://schemas.microsoft.com/office/powerpoint/2010/main" val="71342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FD63154-CE68-4B45-84EC-381851261489}" type="slidenum">
              <a:rPr lang="en-US" smtClean="0"/>
              <a:t>7</a:t>
            </a:fld>
            <a:endParaRPr lang="en-US" dirty="0"/>
          </a:p>
        </p:txBody>
      </p:sp>
      <p:sp>
        <p:nvSpPr>
          <p:cNvPr id="5" name="Notes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62060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three most frequently reported reasons that prompted New Investors to open an account were: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ability to invest with a small amount of money (35 percent)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wanting to invest for retirement (27 percent),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dips in the market that made stocks cheaper to buy (26 percent).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Experienced Entrants were similar, but differed slightly, with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investing for a goal other than retirement (25 percent),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wanting to invest for retirement (22 percent),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ability to invest with a small amount of money (21 percent) making up their top three reasons for opening a new investment account during 2020.</a:t>
            </a:r>
            <a:endParaRPr lang="en-US" dirty="0"/>
          </a:p>
        </p:txBody>
      </p:sp>
      <p:sp>
        <p:nvSpPr>
          <p:cNvPr id="4" name="Slide Number Placeholder 3"/>
          <p:cNvSpPr>
            <a:spLocks noGrp="1"/>
          </p:cNvSpPr>
          <p:nvPr>
            <p:ph type="sldNum" sz="quarter" idx="5"/>
          </p:nvPr>
        </p:nvSpPr>
        <p:spPr/>
        <p:txBody>
          <a:bodyPr/>
          <a:lstStyle/>
          <a:p>
            <a:fld id="{3FD63154-CE68-4B45-84EC-381851261489}" type="slidenum">
              <a:rPr lang="en-US" smtClean="0"/>
              <a:t>8</a:t>
            </a:fld>
            <a:endParaRPr lang="en-US" dirty="0"/>
          </a:p>
        </p:txBody>
      </p:sp>
    </p:spTree>
    <p:extLst>
      <p:ext uri="{BB962C8B-B14F-4D97-AF65-F5344CB8AC3E}">
        <p14:creationId xmlns:p14="http://schemas.microsoft.com/office/powerpoint/2010/main" val="26634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63154-CE68-4B45-84EC-381851261489}" type="slidenum">
              <a:rPr lang="en-US" smtClean="0"/>
              <a:t>9</a:t>
            </a:fld>
            <a:endParaRPr lang="en-US" dirty="0"/>
          </a:p>
        </p:txBody>
      </p:sp>
    </p:spTree>
    <p:extLst>
      <p:ext uri="{BB962C8B-B14F-4D97-AF65-F5344CB8AC3E}">
        <p14:creationId xmlns:p14="http://schemas.microsoft.com/office/powerpoint/2010/main" val="367708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63154-CE68-4B45-84EC-381851261489}" type="slidenum">
              <a:rPr lang="en-US" smtClean="0"/>
              <a:t>10</a:t>
            </a:fld>
            <a:endParaRPr lang="en-US" dirty="0"/>
          </a:p>
        </p:txBody>
      </p:sp>
    </p:spTree>
    <p:extLst>
      <p:ext uri="{BB962C8B-B14F-4D97-AF65-F5344CB8AC3E}">
        <p14:creationId xmlns:p14="http://schemas.microsoft.com/office/powerpoint/2010/main" val="268105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_photo">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07327-0752-A84D-9952-CA21E4B858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08"/>
            <a:ext cx="9144000" cy="6858000"/>
          </a:xfrm>
          <a:prstGeom prst="rect">
            <a:avLst/>
          </a:prstGeom>
        </p:spPr>
      </p:pic>
      <p:sp>
        <p:nvSpPr>
          <p:cNvPr id="7" name="Rectangle 6">
            <a:extLst>
              <a:ext uri="{FF2B5EF4-FFF2-40B4-BE49-F238E27FC236}">
                <a16:creationId xmlns:a16="http://schemas.microsoft.com/office/drawing/2014/main" id="{7436313D-AB31-2B4B-8D74-00A5736FAC37}"/>
              </a:ext>
            </a:extLst>
          </p:cNvPr>
          <p:cNvSpPr/>
          <p:nvPr userDrawn="1"/>
        </p:nvSpPr>
        <p:spPr>
          <a:xfrm>
            <a:off x="0" y="7071"/>
            <a:ext cx="9144000" cy="6858000"/>
          </a:xfrm>
          <a:prstGeom prst="rect">
            <a:avLst/>
          </a:prstGeom>
          <a:solidFill>
            <a:schemeClr val="tx2">
              <a:alpha val="63000"/>
            </a:schemeClr>
          </a:solidFill>
        </p:spPr>
        <p:txBody>
          <a:bodyPr wrap="square" rtlCol="0" anchor="ctr">
            <a:spAutoFit/>
          </a:bodyPr>
          <a:lstStyle/>
          <a:p>
            <a:pPr marL="0" indent="0" algn="ctr">
              <a:buFontTx/>
              <a:buNone/>
            </a:pPr>
            <a:endParaRPr lang="en-US" sz="2400" kern="0" dirty="0">
              <a:solidFill>
                <a:schemeClr val="tx1"/>
              </a:solidFill>
            </a:endParaRPr>
          </a:p>
        </p:txBody>
      </p:sp>
      <p:pic>
        <p:nvPicPr>
          <p:cNvPr id="8" name="Graphic 7">
            <a:extLst>
              <a:ext uri="{FF2B5EF4-FFF2-40B4-BE49-F238E27FC236}">
                <a16:creationId xmlns:a16="http://schemas.microsoft.com/office/drawing/2014/main" id="{2492C28C-0C12-448D-9BFC-493E27DD4D3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32143" y="5829928"/>
            <a:ext cx="3017165" cy="525850"/>
          </a:xfrm>
          <a:prstGeom prst="rect">
            <a:avLst/>
          </a:prstGeom>
        </p:spPr>
      </p:pic>
      <p:sp>
        <p:nvSpPr>
          <p:cNvPr id="12" name="Text Placeholder 2">
            <a:extLst>
              <a:ext uri="{FF2B5EF4-FFF2-40B4-BE49-F238E27FC236}">
                <a16:creationId xmlns:a16="http://schemas.microsoft.com/office/drawing/2014/main" id="{FF2AB867-1559-45F7-A894-77CF70EA9DD4}"/>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14">
            <a:extLst>
              <a:ext uri="{FF2B5EF4-FFF2-40B4-BE49-F238E27FC236}">
                <a16:creationId xmlns:a16="http://schemas.microsoft.com/office/drawing/2014/main" id="{B8A67832-1765-4AA9-A631-F43E030CD0CC}"/>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4" name="Text Placeholder 16">
            <a:extLst>
              <a:ext uri="{FF2B5EF4-FFF2-40B4-BE49-F238E27FC236}">
                <a16:creationId xmlns:a16="http://schemas.microsoft.com/office/drawing/2014/main" id="{F7363AD7-D4B2-4CE5-9A60-DEA4FFF0F8E5}"/>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6" name="Text Placeholder 19">
            <a:extLst>
              <a:ext uri="{FF2B5EF4-FFF2-40B4-BE49-F238E27FC236}">
                <a16:creationId xmlns:a16="http://schemas.microsoft.com/office/drawing/2014/main" id="{5D7C18AD-7E09-4A15-A165-4481EE8EB962}"/>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grpSp>
        <p:nvGrpSpPr>
          <p:cNvPr id="18" name="Group 17">
            <a:extLst>
              <a:ext uri="{FF2B5EF4-FFF2-40B4-BE49-F238E27FC236}">
                <a16:creationId xmlns:a16="http://schemas.microsoft.com/office/drawing/2014/main" id="{B4BD3871-CDE8-49BC-A5F3-D4F82320062D}"/>
              </a:ext>
            </a:extLst>
          </p:cNvPr>
          <p:cNvGrpSpPr/>
          <p:nvPr userDrawn="1"/>
        </p:nvGrpSpPr>
        <p:grpSpPr>
          <a:xfrm>
            <a:off x="876300" y="2592099"/>
            <a:ext cx="7620000" cy="652286"/>
            <a:chOff x="612648" y="2592099"/>
            <a:chExt cx="7811128" cy="652286"/>
          </a:xfrm>
        </p:grpSpPr>
        <p:cxnSp>
          <p:nvCxnSpPr>
            <p:cNvPr id="19" name="Straight Connector 18">
              <a:extLst>
                <a:ext uri="{FF2B5EF4-FFF2-40B4-BE49-F238E27FC236}">
                  <a16:creationId xmlns:a16="http://schemas.microsoft.com/office/drawing/2014/main" id="{DADB959A-2C1F-4E69-B6B3-5A1DB919E6FE}"/>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7700E-2D7F-425B-93DB-822D6CE35294}"/>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266600"/>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Title 1">
    <p:bg>
      <p:bgPr>
        <a:solidFill>
          <a:schemeClr val="accent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977C108-C8F1-2B4B-A391-C5FEE4F04F76}"/>
              </a:ext>
            </a:extLst>
          </p:cNvPr>
          <p:cNvCxnSpPr>
            <a:cxnSpLocks/>
          </p:cNvCxnSpPr>
          <p:nvPr userDrawn="1"/>
        </p:nvCxnSpPr>
        <p:spPr bwMode="auto">
          <a:xfrm>
            <a:off x="1182474" y="2180803"/>
            <a:ext cx="7961526"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Placeholder 3">
            <a:extLst>
              <a:ext uri="{FF2B5EF4-FFF2-40B4-BE49-F238E27FC236}">
                <a16:creationId xmlns:a16="http://schemas.microsoft.com/office/drawing/2014/main" id="{C58A2D52-97E1-9A4B-89E4-6BEBBAEBAB06}"/>
              </a:ext>
            </a:extLst>
          </p:cNvPr>
          <p:cNvSpPr>
            <a:spLocks noGrp="1"/>
          </p:cNvSpPr>
          <p:nvPr>
            <p:ph type="body" sz="quarter" idx="14" hasCustomPrompt="1"/>
          </p:nvPr>
        </p:nvSpPr>
        <p:spPr>
          <a:xfrm>
            <a:off x="1182474" y="2247984"/>
            <a:ext cx="7417739" cy="1004502"/>
          </a:xfrm>
        </p:spPr>
        <p:txBody>
          <a:bodyPr anchor="t" anchorCtr="0"/>
          <a:lstStyle>
            <a:lvl1pPr marL="0" indent="0">
              <a:buNone/>
              <a:defRPr sz="4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Primary Divider</a:t>
            </a:r>
          </a:p>
        </p:txBody>
      </p:sp>
      <p:sp>
        <p:nvSpPr>
          <p:cNvPr id="9" name="Text Placeholder 5">
            <a:extLst>
              <a:ext uri="{FF2B5EF4-FFF2-40B4-BE49-F238E27FC236}">
                <a16:creationId xmlns:a16="http://schemas.microsoft.com/office/drawing/2014/main" id="{02459071-5C47-E243-B76E-B0F8688FE4CC}"/>
              </a:ext>
            </a:extLst>
          </p:cNvPr>
          <p:cNvSpPr>
            <a:spLocks noGrp="1"/>
          </p:cNvSpPr>
          <p:nvPr>
            <p:ph type="body" sz="quarter" idx="16" hasCustomPrompt="1"/>
          </p:nvPr>
        </p:nvSpPr>
        <p:spPr>
          <a:xfrm>
            <a:off x="1182474" y="3125114"/>
            <a:ext cx="6607288" cy="821708"/>
          </a:xfrm>
        </p:spPr>
        <p:txBody>
          <a:bodyPr/>
          <a:lstStyle>
            <a:lvl1pPr marL="0" indent="0">
              <a:buNone/>
              <a:defRPr sz="2200" b="1">
                <a:solidFill>
                  <a:schemeClr val="bg1"/>
                </a:solidFill>
              </a:defRPr>
            </a:lvl1pPr>
          </a:lstStyle>
          <a:p>
            <a:pPr lvl="0"/>
            <a:r>
              <a:rPr lang="en-US" dirty="0"/>
              <a:t>Subtitle here</a:t>
            </a:r>
          </a:p>
        </p:txBody>
      </p:sp>
      <p:pic>
        <p:nvPicPr>
          <p:cNvPr id="10" name="Graphic 9">
            <a:extLst>
              <a:ext uri="{FF2B5EF4-FFF2-40B4-BE49-F238E27FC236}">
                <a16:creationId xmlns:a16="http://schemas.microsoft.com/office/drawing/2014/main" id="{54E92FB1-18DB-5946-A938-2EED728D0DC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88405" y="5935495"/>
            <a:ext cx="2238705" cy="390174"/>
          </a:xfrm>
          <a:prstGeom prst="rect">
            <a:avLst/>
          </a:prstGeom>
        </p:spPr>
      </p:pic>
    </p:spTree>
    <p:extLst>
      <p:ext uri="{BB962C8B-B14F-4D97-AF65-F5344CB8AC3E}">
        <p14:creationId xmlns:p14="http://schemas.microsoft.com/office/powerpoint/2010/main" val="42660189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Title 2">
    <p:bg>
      <p:bgPr>
        <a:solidFill>
          <a:schemeClr val="accent4"/>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372065-8DB1-C64F-996D-CB7D339168B4}"/>
              </a:ext>
            </a:extLst>
          </p:cNvPr>
          <p:cNvCxnSpPr/>
          <p:nvPr userDrawn="1"/>
        </p:nvCxnSpPr>
        <p:spPr bwMode="auto">
          <a:xfrm>
            <a:off x="1182474" y="2180803"/>
            <a:ext cx="7961526" cy="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Graphic 6">
            <a:extLst>
              <a:ext uri="{FF2B5EF4-FFF2-40B4-BE49-F238E27FC236}">
                <a16:creationId xmlns:a16="http://schemas.microsoft.com/office/drawing/2014/main" id="{8E956A27-4774-1442-BCCA-02868AD331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300357" y="6013183"/>
            <a:ext cx="2238705" cy="390174"/>
          </a:xfrm>
          <a:prstGeom prst="rect">
            <a:avLst/>
          </a:prstGeom>
        </p:spPr>
      </p:pic>
      <p:sp>
        <p:nvSpPr>
          <p:cNvPr id="6" name="Text Placeholder 3">
            <a:extLst>
              <a:ext uri="{FF2B5EF4-FFF2-40B4-BE49-F238E27FC236}">
                <a16:creationId xmlns:a16="http://schemas.microsoft.com/office/drawing/2014/main" id="{3334F521-D21F-A14D-9896-9BDD008F71AF}"/>
              </a:ext>
            </a:extLst>
          </p:cNvPr>
          <p:cNvSpPr>
            <a:spLocks noGrp="1"/>
          </p:cNvSpPr>
          <p:nvPr>
            <p:ph type="body" sz="quarter" idx="14" hasCustomPrompt="1"/>
          </p:nvPr>
        </p:nvSpPr>
        <p:spPr>
          <a:xfrm>
            <a:off x="1182474" y="2247984"/>
            <a:ext cx="7417739" cy="1004502"/>
          </a:xfrm>
        </p:spPr>
        <p:txBody>
          <a:bodyPr anchor="t" anchorCtr="0"/>
          <a:lstStyle>
            <a:lvl1pPr marL="0" indent="0">
              <a:buNone/>
              <a:defRPr sz="4500" b="0" i="0">
                <a:solidFill>
                  <a:schemeClr val="bg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Secondary Divider</a:t>
            </a:r>
          </a:p>
        </p:txBody>
      </p:sp>
      <p:sp>
        <p:nvSpPr>
          <p:cNvPr id="8" name="Text Placeholder 5">
            <a:extLst>
              <a:ext uri="{FF2B5EF4-FFF2-40B4-BE49-F238E27FC236}">
                <a16:creationId xmlns:a16="http://schemas.microsoft.com/office/drawing/2014/main" id="{D448D8A0-6D11-4242-8FAA-283BC65ADBD3}"/>
              </a:ext>
            </a:extLst>
          </p:cNvPr>
          <p:cNvSpPr>
            <a:spLocks noGrp="1"/>
          </p:cNvSpPr>
          <p:nvPr>
            <p:ph type="body" sz="quarter" idx="16" hasCustomPrompt="1"/>
          </p:nvPr>
        </p:nvSpPr>
        <p:spPr>
          <a:xfrm>
            <a:off x="1182474" y="3125114"/>
            <a:ext cx="6607288" cy="821708"/>
          </a:xfrm>
        </p:spPr>
        <p:txBody>
          <a:bodyPr/>
          <a:lstStyle>
            <a:lvl1pPr marL="0" indent="0">
              <a:buNone/>
              <a:defRPr sz="2200" b="1">
                <a:solidFill>
                  <a:schemeClr val="accent1"/>
                </a:solidFill>
              </a:defRPr>
            </a:lvl1pPr>
          </a:lstStyle>
          <a:p>
            <a:pPr lvl="0"/>
            <a:r>
              <a:rPr lang="en-US" dirty="0"/>
              <a:t>Subtitle here</a:t>
            </a:r>
          </a:p>
        </p:txBody>
      </p:sp>
    </p:spTree>
    <p:extLst>
      <p:ext uri="{BB962C8B-B14F-4D97-AF65-F5344CB8AC3E}">
        <p14:creationId xmlns:p14="http://schemas.microsoft.com/office/powerpoint/2010/main" val="3896983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Divider Titl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BA9D1F-1220-6E4F-8635-06A350CA7DC4}"/>
              </a:ext>
            </a:extLst>
          </p:cNvPr>
          <p:cNvPicPr>
            <a:picLocks noChangeAspect="1"/>
          </p:cNvPicPr>
          <p:nvPr userDrawn="1"/>
        </p:nvPicPr>
        <p:blipFill>
          <a:blip r:embed="rId2"/>
          <a:srcRect/>
          <a:stretch/>
        </p:blipFill>
        <p:spPr>
          <a:xfrm>
            <a:off x="0" y="0"/>
            <a:ext cx="9144000" cy="6858000"/>
          </a:xfrm>
          <a:prstGeom prst="rect">
            <a:avLst/>
          </a:prstGeom>
        </p:spPr>
      </p:pic>
      <p:sp>
        <p:nvSpPr>
          <p:cNvPr id="11" name="Text Placeholder 3"/>
          <p:cNvSpPr>
            <a:spLocks noGrp="1"/>
          </p:cNvSpPr>
          <p:nvPr>
            <p:ph type="body" sz="quarter" idx="14" hasCustomPrompt="1"/>
          </p:nvPr>
        </p:nvSpPr>
        <p:spPr>
          <a:xfrm>
            <a:off x="1182474" y="2247983"/>
            <a:ext cx="7417739" cy="2312427"/>
          </a:xfrm>
        </p:spPr>
        <p:txBody>
          <a:bodyPr anchor="t" anchorCtr="0"/>
          <a:lstStyle>
            <a:lvl1pPr marL="0" indent="0">
              <a:buNone/>
              <a:defRPr sz="4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Break</a:t>
            </a:r>
          </a:p>
        </p:txBody>
      </p:sp>
      <p:cxnSp>
        <p:nvCxnSpPr>
          <p:cNvPr id="5" name="Straight Connector 4">
            <a:extLst>
              <a:ext uri="{FF2B5EF4-FFF2-40B4-BE49-F238E27FC236}">
                <a16:creationId xmlns:a16="http://schemas.microsoft.com/office/drawing/2014/main" id="{7E372065-8DB1-C64F-996D-CB7D339168B4}"/>
              </a:ext>
            </a:extLst>
          </p:cNvPr>
          <p:cNvCxnSpPr/>
          <p:nvPr userDrawn="1"/>
        </p:nvCxnSpPr>
        <p:spPr bwMode="auto">
          <a:xfrm>
            <a:off x="1182474" y="2180803"/>
            <a:ext cx="7961526"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03208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Title 2">
    <p:spTree>
      <p:nvGrpSpPr>
        <p:cNvPr id="1" name=""/>
        <p:cNvGrpSpPr/>
        <p:nvPr/>
      </p:nvGrpSpPr>
      <p:grpSpPr>
        <a:xfrm>
          <a:off x="0" y="0"/>
          <a:ext cx="0" cy="0"/>
          <a:chOff x="0" y="0"/>
          <a:chExt cx="0" cy="0"/>
        </a:xfrm>
      </p:grpSpPr>
      <p:pic>
        <p:nvPicPr>
          <p:cNvPr id="5" name="Picture 4" descr="Chart, radar chart&#10;&#10;Description automatically generated">
            <a:extLst>
              <a:ext uri="{FF2B5EF4-FFF2-40B4-BE49-F238E27FC236}">
                <a16:creationId xmlns:a16="http://schemas.microsoft.com/office/drawing/2014/main" id="{6C9269C6-2DEB-C048-93B9-FE6CA2B49F1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3"/>
          <p:cNvSpPr>
            <a:spLocks noGrp="1"/>
          </p:cNvSpPr>
          <p:nvPr>
            <p:ph type="body" sz="quarter" idx="14" hasCustomPrompt="1"/>
          </p:nvPr>
        </p:nvSpPr>
        <p:spPr>
          <a:xfrm>
            <a:off x="1182474" y="2247983"/>
            <a:ext cx="7417739" cy="2312427"/>
          </a:xfrm>
        </p:spPr>
        <p:txBody>
          <a:bodyPr anchor="t" anchorCtr="0"/>
          <a:lstStyle>
            <a:lvl1pPr marL="0" indent="0">
              <a:buNone/>
              <a:defRPr sz="4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Questions</a:t>
            </a:r>
          </a:p>
        </p:txBody>
      </p:sp>
      <p:cxnSp>
        <p:nvCxnSpPr>
          <p:cNvPr id="6" name="Straight Connector 5">
            <a:extLst>
              <a:ext uri="{FF2B5EF4-FFF2-40B4-BE49-F238E27FC236}">
                <a16:creationId xmlns:a16="http://schemas.microsoft.com/office/drawing/2014/main" id="{9911B1B8-5097-3542-B541-F7406C83D065}"/>
              </a:ext>
            </a:extLst>
          </p:cNvPr>
          <p:cNvCxnSpPr/>
          <p:nvPr userDrawn="1"/>
        </p:nvCxnSpPr>
        <p:spPr bwMode="auto">
          <a:xfrm>
            <a:off x="1182474" y="2180803"/>
            <a:ext cx="7961526"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274999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RC slide">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grpSp>
        <p:nvGrpSpPr>
          <p:cNvPr id="4" name="Group 3">
            <a:extLst>
              <a:ext uri="{FF2B5EF4-FFF2-40B4-BE49-F238E27FC236}">
                <a16:creationId xmlns:a16="http://schemas.microsoft.com/office/drawing/2014/main" id="{48608A11-5D64-BA49-9E0D-DB26D8BEA4D1}"/>
              </a:ext>
            </a:extLst>
          </p:cNvPr>
          <p:cNvGrpSpPr/>
          <p:nvPr userDrawn="1"/>
        </p:nvGrpSpPr>
        <p:grpSpPr>
          <a:xfrm>
            <a:off x="-9625" y="0"/>
            <a:ext cx="9153625" cy="6866792"/>
            <a:chOff x="-9625" y="0"/>
            <a:chExt cx="9153625" cy="6866792"/>
          </a:xfrm>
        </p:grpSpPr>
        <p:pic>
          <p:nvPicPr>
            <p:cNvPr id="5" name="Picture 4">
              <a:extLst>
                <a:ext uri="{FF2B5EF4-FFF2-40B4-BE49-F238E27FC236}">
                  <a16:creationId xmlns:a16="http://schemas.microsoft.com/office/drawing/2014/main" id="{1901BFF5-88BF-FE44-92D5-7EE858C447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7" name="Rectangle 6">
              <a:extLst>
                <a:ext uri="{FF2B5EF4-FFF2-40B4-BE49-F238E27FC236}">
                  <a16:creationId xmlns:a16="http://schemas.microsoft.com/office/drawing/2014/main" id="{82A16CEC-E569-2B40-8C88-F390C2D1C8B0}"/>
                </a:ext>
              </a:extLst>
            </p:cNvPr>
            <p:cNvSpPr/>
            <p:nvPr userDrawn="1"/>
          </p:nvSpPr>
          <p:spPr>
            <a:xfrm>
              <a:off x="4114800" y="2980592"/>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pic>
          <p:nvPicPr>
            <p:cNvPr id="8" name="Picture 7">
              <a:extLst>
                <a:ext uri="{FF2B5EF4-FFF2-40B4-BE49-F238E27FC236}">
                  <a16:creationId xmlns:a16="http://schemas.microsoft.com/office/drawing/2014/main" id="{8BDE2651-8C77-4F43-9933-777D26EB32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8251" y="1782875"/>
              <a:ext cx="4779957" cy="836494"/>
            </a:xfrm>
            <a:prstGeom prst="rect">
              <a:avLst/>
            </a:prstGeom>
          </p:spPr>
        </p:pic>
        <p:pic>
          <p:nvPicPr>
            <p:cNvPr id="9" name="Picture 8">
              <a:extLst>
                <a:ext uri="{FF2B5EF4-FFF2-40B4-BE49-F238E27FC236}">
                  <a16:creationId xmlns:a16="http://schemas.microsoft.com/office/drawing/2014/main" id="{7402F6A4-9CF7-BE41-A41A-CCB58D63E2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61102" y="6168326"/>
              <a:ext cx="3403081" cy="520471"/>
            </a:xfrm>
            <a:prstGeom prst="rect">
              <a:avLst/>
            </a:prstGeom>
          </p:spPr>
        </p:pic>
        <p:sp>
          <p:nvSpPr>
            <p:cNvPr id="10" name="Rectangle 9">
              <a:extLst>
                <a:ext uri="{FF2B5EF4-FFF2-40B4-BE49-F238E27FC236}">
                  <a16:creationId xmlns:a16="http://schemas.microsoft.com/office/drawing/2014/main" id="{ABBD2FA5-08F0-7C4F-807E-59EA0DFDCC70}"/>
                </a:ext>
              </a:extLst>
            </p:cNvPr>
            <p:cNvSpPr/>
            <p:nvPr userDrawn="1"/>
          </p:nvSpPr>
          <p:spPr>
            <a:xfrm>
              <a:off x="-9625" y="8792"/>
              <a:ext cx="9153625" cy="6858000"/>
            </a:xfrm>
            <a:prstGeom prst="rect">
              <a:avLst/>
            </a:prstGeom>
            <a:solidFill>
              <a:schemeClr val="bg2">
                <a:lumMod val="25000"/>
                <a:alpha val="5000"/>
              </a:schemeClr>
            </a:solidFill>
          </p:spPr>
          <p:txBody>
            <a:bodyPr wrap="square" rtlCol="0" anchor="ctr">
              <a:spAutoFit/>
            </a:bodyPr>
            <a:lstStyle/>
            <a:p>
              <a:pPr marL="0" indent="0" algn="ctr">
                <a:buFontTx/>
                <a:buNone/>
              </a:pPr>
              <a:endParaRPr lang="en-US" sz="2400" kern="0" dirty="0">
                <a:solidFill>
                  <a:schemeClr val="tx1"/>
                </a:solidFill>
              </a:endParaRPr>
            </a:p>
          </p:txBody>
        </p:sp>
        <p:sp>
          <p:nvSpPr>
            <p:cNvPr id="11" name="TextBox 10">
              <a:extLst>
                <a:ext uri="{FF2B5EF4-FFF2-40B4-BE49-F238E27FC236}">
                  <a16:creationId xmlns:a16="http://schemas.microsoft.com/office/drawing/2014/main" id="{1C180D6B-E3D2-BB44-9467-7C0B236CD409}"/>
                </a:ext>
              </a:extLst>
            </p:cNvPr>
            <p:cNvSpPr txBox="1"/>
            <p:nvPr userDrawn="1"/>
          </p:nvSpPr>
          <p:spPr bwMode="auto">
            <a:xfrm>
              <a:off x="1122568" y="3102374"/>
              <a:ext cx="6898865" cy="182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indent="0" algn="ctr">
                <a:lnSpc>
                  <a:spcPct val="110000"/>
                </a:lnSpc>
                <a:buNone/>
              </a:pP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NORC at the University of Chicago is an objective, nonpartisan, research organization that delivers insights and analysis </a:t>
              </a:r>
              <a:b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decision-makers trust.</a:t>
              </a:r>
            </a:p>
          </p:txBody>
        </p:sp>
        <p:pic>
          <p:nvPicPr>
            <p:cNvPr id="12" name="Picture 11">
              <a:extLst>
                <a:ext uri="{FF2B5EF4-FFF2-40B4-BE49-F238E27FC236}">
                  <a16:creationId xmlns:a16="http://schemas.microsoft.com/office/drawing/2014/main" id="{9BAA73A7-BAAE-1345-BF22-1E118E1BB9B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61102" y="6165539"/>
              <a:ext cx="3403081" cy="520471"/>
            </a:xfrm>
            <a:prstGeom prst="rect">
              <a:avLst/>
            </a:prstGeom>
          </p:spPr>
        </p:pic>
      </p:grpSp>
    </p:spTree>
    <p:extLst>
      <p:ext uri="{BB962C8B-B14F-4D97-AF65-F5344CB8AC3E}">
        <p14:creationId xmlns:p14="http://schemas.microsoft.com/office/powerpoint/2010/main" val="32566828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2 Blocks">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FB0F035-86DA-1E4B-83C9-430961EF162E}"/>
              </a:ext>
            </a:extLst>
          </p:cNvPr>
          <p:cNvSpPr>
            <a:spLocks noGrp="1"/>
          </p:cNvSpPr>
          <p:nvPr>
            <p:ph type="body" sz="quarter" idx="10" hasCustomPrompt="1"/>
          </p:nvPr>
        </p:nvSpPr>
        <p:spPr>
          <a:xfrm>
            <a:off x="552980" y="0"/>
            <a:ext cx="5760720" cy="530352"/>
          </a:xfrm>
        </p:spPr>
        <p:txBody>
          <a:bodyPr anchor="ctr" anchorCtr="0">
            <a:noAutofit/>
          </a:bodyPr>
          <a:lstStyle>
            <a:lvl1pPr marL="0" indent="0">
              <a:defRPr sz="1200" b="0" i="0" spc="8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20" name="Holder 6">
            <a:extLst>
              <a:ext uri="{FF2B5EF4-FFF2-40B4-BE49-F238E27FC236}">
                <a16:creationId xmlns:a16="http://schemas.microsoft.com/office/drawing/2014/main" id="{E306367B-7FFF-B14A-9457-582EAE243E7D}"/>
              </a:ext>
            </a:extLst>
          </p:cNvPr>
          <p:cNvSpPr>
            <a:spLocks noGrp="1"/>
          </p:cNvSpPr>
          <p:nvPr>
            <p:ph type="sldNum" sz="quarter" idx="7"/>
          </p:nvPr>
        </p:nvSpPr>
        <p:spPr>
          <a:xfrm>
            <a:off x="8526267" y="29521"/>
            <a:ext cx="617730" cy="504237"/>
          </a:xfrm>
          <a:prstGeom prst="rect">
            <a:avLst/>
          </a:prstGeom>
        </p:spPr>
        <p:txBody>
          <a:bodyPr wrap="square" lIns="0" tIns="0" rIns="0" bIns="0" anchor="ctr" anchorCtr="0">
            <a:noAutofit/>
          </a:bodyPr>
          <a:lstStyle>
            <a:lvl1pPr algn="ctr">
              <a:defRPr sz="1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fld id="{B6F15528-21DE-4FAA-801E-634DDDAF4B2B}" type="slidenum">
              <a:rPr lang="en-US" smtClean="0"/>
              <a:pPr/>
              <a:t>‹#›</a:t>
            </a:fld>
            <a:endParaRPr lang="en-US" dirty="0"/>
          </a:p>
        </p:txBody>
      </p:sp>
      <p:pic>
        <p:nvPicPr>
          <p:cNvPr id="7" name="Picture 6">
            <a:extLst>
              <a:ext uri="{FF2B5EF4-FFF2-40B4-BE49-F238E27FC236}">
                <a16:creationId xmlns:a16="http://schemas.microsoft.com/office/drawing/2014/main" id="{294BF89B-B035-416F-B683-6D6DACD1F6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193" y="177454"/>
            <a:ext cx="888080" cy="176616"/>
          </a:xfrm>
          <a:prstGeom prst="rect">
            <a:avLst/>
          </a:prstGeom>
        </p:spPr>
      </p:pic>
      <p:sp>
        <p:nvSpPr>
          <p:cNvPr id="22" name="Text Placeholder 2">
            <a:extLst>
              <a:ext uri="{FF2B5EF4-FFF2-40B4-BE49-F238E27FC236}">
                <a16:creationId xmlns:a16="http://schemas.microsoft.com/office/drawing/2014/main" id="{794D158B-DF5A-4F2D-B29D-C8A730D1BF11}"/>
              </a:ext>
            </a:extLst>
          </p:cNvPr>
          <p:cNvSpPr>
            <a:spLocks noGrp="1"/>
          </p:cNvSpPr>
          <p:nvPr>
            <p:ph type="body" sz="quarter" idx="23" hasCustomPrompt="1"/>
          </p:nvPr>
        </p:nvSpPr>
        <p:spPr>
          <a:xfrm>
            <a:off x="731520" y="2500309"/>
            <a:ext cx="3383280" cy="2413691"/>
          </a:xfrm>
        </p:spPr>
        <p:txBody>
          <a:bodyPr/>
          <a:lstStyle>
            <a:lvl1pPr marL="0" indent="0" algn="l">
              <a:lnSpc>
                <a:spcPct val="110000"/>
              </a:lnSpc>
              <a:buFontTx/>
              <a:buNone/>
              <a:defRPr sz="1600" b="0">
                <a:solidFill>
                  <a:schemeClr val="bg1"/>
                </a:solidFill>
                <a:latin typeface="+mn-lt"/>
                <a:ea typeface="Roboto Light"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a:t>Quote goes here</a:t>
            </a:r>
          </a:p>
        </p:txBody>
      </p:sp>
      <p:sp>
        <p:nvSpPr>
          <p:cNvPr id="23" name="Text Placeholder 2">
            <a:extLst>
              <a:ext uri="{FF2B5EF4-FFF2-40B4-BE49-F238E27FC236}">
                <a16:creationId xmlns:a16="http://schemas.microsoft.com/office/drawing/2014/main" id="{66C2392D-A29C-44FB-BA58-B96BDDE1E29B}"/>
              </a:ext>
            </a:extLst>
          </p:cNvPr>
          <p:cNvSpPr>
            <a:spLocks noGrp="1"/>
          </p:cNvSpPr>
          <p:nvPr>
            <p:ph type="body" sz="quarter" idx="24" hasCustomPrompt="1"/>
          </p:nvPr>
        </p:nvSpPr>
        <p:spPr>
          <a:xfrm>
            <a:off x="731520" y="5127982"/>
            <a:ext cx="3383280" cy="548019"/>
          </a:xfrm>
        </p:spPr>
        <p:txBody>
          <a:bodyPr/>
          <a:lstStyle>
            <a:lvl1pPr marL="0" indent="0" algn="l">
              <a:buNone/>
              <a:defRPr lang="en-US" sz="1600" b="0" i="1" kern="0" dirty="0">
                <a:solidFill>
                  <a:schemeClr val="bg1"/>
                </a:solidFill>
                <a:latin typeface="Roboto" panose="02000000000000000000" pitchFamily="2" charset="0"/>
                <a:ea typeface="Roboto" panose="02000000000000000000" pitchFamily="2" charset="0"/>
                <a:cs typeface="Roboto"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a:t>— </a:t>
            </a:r>
            <a:r>
              <a:rPr lang="en-US" dirty="0" err="1"/>
              <a:t>Firstname</a:t>
            </a:r>
            <a:r>
              <a:rPr lang="en-US" dirty="0"/>
              <a:t>  </a:t>
            </a:r>
            <a:r>
              <a:rPr lang="en-US" dirty="0" err="1"/>
              <a:t>Lastname</a:t>
            </a:r>
            <a:r>
              <a:rPr lang="en-US" dirty="0"/>
              <a:t>, Descriptor</a:t>
            </a:r>
          </a:p>
        </p:txBody>
      </p:sp>
      <p:grpSp>
        <p:nvGrpSpPr>
          <p:cNvPr id="24" name="Group 23">
            <a:extLst>
              <a:ext uri="{FF2B5EF4-FFF2-40B4-BE49-F238E27FC236}">
                <a16:creationId xmlns:a16="http://schemas.microsoft.com/office/drawing/2014/main" id="{642DB204-E0D1-4F72-A0C5-A0AB5BD79D04}"/>
              </a:ext>
            </a:extLst>
          </p:cNvPr>
          <p:cNvGrpSpPr>
            <a:grpSpLocks noChangeAspect="1"/>
          </p:cNvGrpSpPr>
          <p:nvPr userDrawn="1"/>
        </p:nvGrpSpPr>
        <p:grpSpPr>
          <a:xfrm>
            <a:off x="1455285" y="1808044"/>
            <a:ext cx="1935750" cy="554406"/>
            <a:chOff x="2991156" y="1062339"/>
            <a:chExt cx="3117544" cy="892876"/>
          </a:xfrm>
        </p:grpSpPr>
        <p:pic>
          <p:nvPicPr>
            <p:cNvPr id="25" name="Graphic 24">
              <a:extLst>
                <a:ext uri="{FF2B5EF4-FFF2-40B4-BE49-F238E27FC236}">
                  <a16:creationId xmlns:a16="http://schemas.microsoft.com/office/drawing/2014/main" id="{E2E5B53C-2E9A-4F3C-BA10-6E59E1DA4FA6}"/>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557"/>
            <a:stretch/>
          </p:blipFill>
          <p:spPr>
            <a:xfrm>
              <a:off x="3991266" y="1062339"/>
              <a:ext cx="1161468" cy="892876"/>
            </a:xfrm>
            <a:prstGeom prst="rect">
              <a:avLst/>
            </a:prstGeom>
          </p:spPr>
        </p:pic>
        <p:cxnSp>
          <p:nvCxnSpPr>
            <p:cNvPr id="26" name="Straight Connector 25">
              <a:extLst>
                <a:ext uri="{FF2B5EF4-FFF2-40B4-BE49-F238E27FC236}">
                  <a16:creationId xmlns:a16="http://schemas.microsoft.com/office/drawing/2014/main" id="{9844A5F5-97D6-49D8-AD31-08EB4D62AB74}"/>
                </a:ext>
              </a:extLst>
            </p:cNvPr>
            <p:cNvCxnSpPr/>
            <p:nvPr/>
          </p:nvCxnSpPr>
          <p:spPr bwMode="auto">
            <a:xfrm>
              <a:off x="53787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74644F36-869A-4A40-BD03-092EC62A3311}"/>
                </a:ext>
              </a:extLst>
            </p:cNvPr>
            <p:cNvCxnSpPr/>
            <p:nvPr/>
          </p:nvCxnSpPr>
          <p:spPr bwMode="auto">
            <a:xfrm>
              <a:off x="29911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 Placeholder 2">
            <a:extLst>
              <a:ext uri="{FF2B5EF4-FFF2-40B4-BE49-F238E27FC236}">
                <a16:creationId xmlns:a16="http://schemas.microsoft.com/office/drawing/2014/main" id="{88966F94-4E54-4DD4-BC03-9D3A02B0F238}"/>
              </a:ext>
            </a:extLst>
          </p:cNvPr>
          <p:cNvSpPr>
            <a:spLocks noGrp="1"/>
          </p:cNvSpPr>
          <p:nvPr>
            <p:ph type="body" sz="quarter" idx="25" hasCustomPrompt="1"/>
          </p:nvPr>
        </p:nvSpPr>
        <p:spPr>
          <a:xfrm>
            <a:off x="4876800" y="2500309"/>
            <a:ext cx="3383280" cy="2413691"/>
          </a:xfrm>
        </p:spPr>
        <p:txBody>
          <a:bodyPr/>
          <a:lstStyle>
            <a:lvl1pPr marL="0" indent="0" algn="l">
              <a:lnSpc>
                <a:spcPct val="110000"/>
              </a:lnSpc>
              <a:buFontTx/>
              <a:buNone/>
              <a:defRPr sz="1600" b="0">
                <a:solidFill>
                  <a:schemeClr val="bg1"/>
                </a:solidFill>
                <a:latin typeface="+mn-lt"/>
                <a:ea typeface="Roboto Light"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a:t>Quote goes here</a:t>
            </a:r>
          </a:p>
        </p:txBody>
      </p:sp>
      <p:sp>
        <p:nvSpPr>
          <p:cNvPr id="29" name="Text Placeholder 2">
            <a:extLst>
              <a:ext uri="{FF2B5EF4-FFF2-40B4-BE49-F238E27FC236}">
                <a16:creationId xmlns:a16="http://schemas.microsoft.com/office/drawing/2014/main" id="{D100D3F5-BEA3-4B82-975B-B7C9E373EF61}"/>
              </a:ext>
            </a:extLst>
          </p:cNvPr>
          <p:cNvSpPr>
            <a:spLocks noGrp="1"/>
          </p:cNvSpPr>
          <p:nvPr>
            <p:ph type="body" sz="quarter" idx="26" hasCustomPrompt="1"/>
          </p:nvPr>
        </p:nvSpPr>
        <p:spPr>
          <a:xfrm>
            <a:off x="4876800" y="5127982"/>
            <a:ext cx="3383280" cy="548019"/>
          </a:xfrm>
        </p:spPr>
        <p:txBody>
          <a:bodyPr/>
          <a:lstStyle>
            <a:lvl1pPr marL="0" indent="0" algn="l">
              <a:buFontTx/>
              <a:buNone/>
              <a:defRPr lang="en-US" sz="1600" b="0" i="1" kern="0" dirty="0">
                <a:solidFill>
                  <a:schemeClr val="bg1"/>
                </a:solidFill>
                <a:latin typeface="Roboto" panose="02000000000000000000" pitchFamily="2" charset="0"/>
                <a:ea typeface="Roboto" panose="02000000000000000000" pitchFamily="2" charset="0"/>
                <a:cs typeface="Roboto"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a:t>— </a:t>
            </a:r>
            <a:r>
              <a:rPr lang="en-US" dirty="0" err="1"/>
              <a:t>Firstname</a:t>
            </a:r>
            <a:r>
              <a:rPr lang="en-US" dirty="0"/>
              <a:t>  </a:t>
            </a:r>
            <a:r>
              <a:rPr lang="en-US" dirty="0" err="1"/>
              <a:t>Lastname</a:t>
            </a:r>
            <a:r>
              <a:rPr lang="en-US" dirty="0"/>
              <a:t>, Descriptor</a:t>
            </a:r>
          </a:p>
        </p:txBody>
      </p:sp>
      <p:grpSp>
        <p:nvGrpSpPr>
          <p:cNvPr id="30" name="Group 29">
            <a:extLst>
              <a:ext uri="{FF2B5EF4-FFF2-40B4-BE49-F238E27FC236}">
                <a16:creationId xmlns:a16="http://schemas.microsoft.com/office/drawing/2014/main" id="{A899E781-8368-4764-B709-C3495C00D3DE}"/>
              </a:ext>
            </a:extLst>
          </p:cNvPr>
          <p:cNvGrpSpPr>
            <a:grpSpLocks noChangeAspect="1"/>
          </p:cNvGrpSpPr>
          <p:nvPr userDrawn="1"/>
        </p:nvGrpSpPr>
        <p:grpSpPr>
          <a:xfrm>
            <a:off x="5600565" y="1808044"/>
            <a:ext cx="1935750" cy="554406"/>
            <a:chOff x="2991156" y="1062339"/>
            <a:chExt cx="3117544" cy="892876"/>
          </a:xfrm>
        </p:grpSpPr>
        <p:pic>
          <p:nvPicPr>
            <p:cNvPr id="31" name="Graphic 30">
              <a:extLst>
                <a:ext uri="{FF2B5EF4-FFF2-40B4-BE49-F238E27FC236}">
                  <a16:creationId xmlns:a16="http://schemas.microsoft.com/office/drawing/2014/main" id="{ED33CC14-2592-4A9A-A706-E5CB2B321530}"/>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557"/>
            <a:stretch/>
          </p:blipFill>
          <p:spPr>
            <a:xfrm>
              <a:off x="3991266" y="1062339"/>
              <a:ext cx="1161468" cy="892876"/>
            </a:xfrm>
            <a:prstGeom prst="rect">
              <a:avLst/>
            </a:prstGeom>
          </p:spPr>
        </p:pic>
        <p:cxnSp>
          <p:nvCxnSpPr>
            <p:cNvPr id="32" name="Straight Connector 31">
              <a:extLst>
                <a:ext uri="{FF2B5EF4-FFF2-40B4-BE49-F238E27FC236}">
                  <a16:creationId xmlns:a16="http://schemas.microsoft.com/office/drawing/2014/main" id="{05E66EC5-EB98-4746-A29E-311D0B727380}"/>
                </a:ext>
              </a:extLst>
            </p:cNvPr>
            <p:cNvCxnSpPr/>
            <p:nvPr/>
          </p:nvCxnSpPr>
          <p:spPr bwMode="auto">
            <a:xfrm>
              <a:off x="53787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2F37B971-6F95-4F67-AEAC-3D39C82044E3}"/>
                </a:ext>
              </a:extLst>
            </p:cNvPr>
            <p:cNvCxnSpPr/>
            <p:nvPr/>
          </p:nvCxnSpPr>
          <p:spPr bwMode="auto">
            <a:xfrm>
              <a:off x="29911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p:nvPr userDrawn="1"/>
        </p:nvGrpSpPr>
        <p:grpSpPr>
          <a:xfrm>
            <a:off x="0" y="0"/>
            <a:ext cx="9144000" cy="540902"/>
            <a:chOff x="0" y="0"/>
            <a:chExt cx="9144000" cy="540902"/>
          </a:xfrm>
        </p:grpSpPr>
        <p:cxnSp>
          <p:nvCxnSpPr>
            <p:cNvPr id="34" name="Straight Connector 3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0869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1 Block">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FB0F035-86DA-1E4B-83C9-430961EF162E}"/>
              </a:ext>
            </a:extLst>
          </p:cNvPr>
          <p:cNvSpPr>
            <a:spLocks noGrp="1"/>
          </p:cNvSpPr>
          <p:nvPr>
            <p:ph type="body" sz="quarter" idx="10" hasCustomPrompt="1"/>
          </p:nvPr>
        </p:nvSpPr>
        <p:spPr>
          <a:xfrm>
            <a:off x="557124" y="0"/>
            <a:ext cx="5760720" cy="530352"/>
          </a:xfrm>
        </p:spPr>
        <p:txBody>
          <a:bodyPr anchor="ctr" anchorCtr="0">
            <a:noAutofit/>
          </a:bodyPr>
          <a:lstStyle>
            <a:lvl1pPr marL="0" indent="0">
              <a:defRPr sz="1200" b="0" i="0" spc="8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20" name="Holder 6">
            <a:extLst>
              <a:ext uri="{FF2B5EF4-FFF2-40B4-BE49-F238E27FC236}">
                <a16:creationId xmlns:a16="http://schemas.microsoft.com/office/drawing/2014/main" id="{E306367B-7FFF-B14A-9457-582EAE243E7D}"/>
              </a:ext>
            </a:extLst>
          </p:cNvPr>
          <p:cNvSpPr>
            <a:spLocks noGrp="1"/>
          </p:cNvSpPr>
          <p:nvPr>
            <p:ph type="sldNum" sz="quarter" idx="7"/>
          </p:nvPr>
        </p:nvSpPr>
        <p:spPr>
          <a:xfrm>
            <a:off x="8526267" y="31390"/>
            <a:ext cx="617730" cy="504237"/>
          </a:xfrm>
          <a:prstGeom prst="rect">
            <a:avLst/>
          </a:prstGeom>
        </p:spPr>
        <p:txBody>
          <a:bodyPr wrap="square" lIns="0" tIns="0" rIns="0" bIns="0" anchor="ctr" anchorCtr="0">
            <a:noAutofit/>
          </a:bodyPr>
          <a:lstStyle>
            <a:lvl1pPr algn="ctr">
              <a:defRPr sz="1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fld id="{B6F15528-21DE-4FAA-801E-634DDDAF4B2B}" type="slidenum">
              <a:rPr lang="en-US" smtClean="0"/>
              <a:pPr/>
              <a:t>‹#›</a:t>
            </a:fld>
            <a:endParaRPr lang="en-US" dirty="0"/>
          </a:p>
        </p:txBody>
      </p:sp>
      <p:pic>
        <p:nvPicPr>
          <p:cNvPr id="7" name="Picture 6">
            <a:extLst>
              <a:ext uri="{FF2B5EF4-FFF2-40B4-BE49-F238E27FC236}">
                <a16:creationId xmlns:a16="http://schemas.microsoft.com/office/drawing/2014/main" id="{294BF89B-B035-416F-B683-6D6DACD1F6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193" y="177454"/>
            <a:ext cx="888080" cy="176616"/>
          </a:xfrm>
          <a:prstGeom prst="rect">
            <a:avLst/>
          </a:prstGeom>
        </p:spPr>
      </p:pic>
      <p:sp>
        <p:nvSpPr>
          <p:cNvPr id="21" name="Text Placeholder 2">
            <a:extLst>
              <a:ext uri="{FF2B5EF4-FFF2-40B4-BE49-F238E27FC236}">
                <a16:creationId xmlns:a16="http://schemas.microsoft.com/office/drawing/2014/main" id="{0FEA1F6F-17B6-4AB1-95A5-DC4F42F92651}"/>
              </a:ext>
            </a:extLst>
          </p:cNvPr>
          <p:cNvSpPr>
            <a:spLocks noGrp="1"/>
          </p:cNvSpPr>
          <p:nvPr>
            <p:ph type="body" sz="quarter" idx="23" hasCustomPrompt="1"/>
          </p:nvPr>
        </p:nvSpPr>
        <p:spPr>
          <a:xfrm>
            <a:off x="1004901" y="2275309"/>
            <a:ext cx="7134225" cy="3171825"/>
          </a:xfrm>
        </p:spPr>
        <p:txBody>
          <a:bodyPr/>
          <a:lstStyle>
            <a:lvl1pPr algn="ctr">
              <a:defRPr sz="2500" b="0">
                <a:solidFill>
                  <a:schemeClr val="bg1"/>
                </a:solidFill>
                <a:latin typeface="Roboto Light" panose="02000000000000000000" pitchFamily="2" charset="0"/>
                <a:ea typeface="Roboto Light"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a:t>Quote goes here</a:t>
            </a:r>
          </a:p>
        </p:txBody>
      </p:sp>
      <p:sp>
        <p:nvSpPr>
          <p:cNvPr id="34" name="Text Placeholder 2">
            <a:extLst>
              <a:ext uri="{FF2B5EF4-FFF2-40B4-BE49-F238E27FC236}">
                <a16:creationId xmlns:a16="http://schemas.microsoft.com/office/drawing/2014/main" id="{07E1EE92-7BD6-4B53-870A-B80695A7728C}"/>
              </a:ext>
            </a:extLst>
          </p:cNvPr>
          <p:cNvSpPr>
            <a:spLocks noGrp="1"/>
          </p:cNvSpPr>
          <p:nvPr>
            <p:ph type="body" sz="quarter" idx="24" hasCustomPrompt="1"/>
          </p:nvPr>
        </p:nvSpPr>
        <p:spPr>
          <a:xfrm>
            <a:off x="3809972" y="5593377"/>
            <a:ext cx="3034880" cy="548019"/>
          </a:xfrm>
        </p:spPr>
        <p:txBody>
          <a:bodyPr/>
          <a:lstStyle>
            <a:lvl1pPr marL="0" indent="0" algn="l">
              <a:buFontTx/>
              <a:buNone/>
              <a:defRPr lang="en-US" sz="1800" b="1" i="0" kern="0" dirty="0">
                <a:solidFill>
                  <a:schemeClr val="bg1"/>
                </a:solidFill>
                <a:latin typeface="Roboto" panose="02000000000000000000" pitchFamily="2" charset="0"/>
                <a:ea typeface="Roboto" panose="02000000000000000000" pitchFamily="2" charset="0"/>
                <a:cs typeface="Roboto" panose="02000000000000000000" pitchFamily="2" charset="0"/>
              </a:defRPr>
            </a:lvl1pPr>
            <a:lvl2pPr algn="ctr">
              <a:defRPr b="1">
                <a:solidFill>
                  <a:schemeClr val="accent4"/>
                </a:solidFill>
                <a:latin typeface="Roboto Light" panose="02000000000000000000" pitchFamily="2" charset="0"/>
                <a:ea typeface="Roboto Light" panose="02000000000000000000" pitchFamily="2" charset="0"/>
              </a:defRPr>
            </a:lvl2pPr>
            <a:lvl3pPr algn="ctr">
              <a:defRPr b="1">
                <a:solidFill>
                  <a:schemeClr val="accent4"/>
                </a:solidFill>
                <a:latin typeface="Roboto Light" panose="02000000000000000000" pitchFamily="2" charset="0"/>
                <a:ea typeface="Roboto Light" panose="02000000000000000000" pitchFamily="2" charset="0"/>
              </a:defRPr>
            </a:lvl3pPr>
            <a:lvl4pPr algn="ctr">
              <a:defRPr b="1">
                <a:solidFill>
                  <a:schemeClr val="accent4"/>
                </a:solidFill>
                <a:latin typeface="Roboto Light" panose="02000000000000000000" pitchFamily="2" charset="0"/>
                <a:ea typeface="Roboto Light" panose="02000000000000000000" pitchFamily="2" charset="0"/>
              </a:defRPr>
            </a:lvl4pPr>
            <a:lvl5pPr algn="ctr">
              <a:defRPr b="1">
                <a:solidFill>
                  <a:schemeClr val="accent4"/>
                </a:solidFill>
                <a:latin typeface="Roboto Light" panose="02000000000000000000" pitchFamily="2" charset="0"/>
                <a:ea typeface="Roboto Light" panose="02000000000000000000" pitchFamily="2" charset="0"/>
              </a:defRPr>
            </a:lvl5pPr>
          </a:lstStyle>
          <a:p>
            <a:pPr lvl="0"/>
            <a:r>
              <a:rPr lang="en-US" dirty="0" err="1"/>
              <a:t>Firstname</a:t>
            </a:r>
            <a:r>
              <a:rPr lang="en-US" dirty="0"/>
              <a:t>  </a:t>
            </a:r>
            <a:r>
              <a:rPr lang="en-US" dirty="0" err="1"/>
              <a:t>Lastname</a:t>
            </a:r>
            <a:r>
              <a:rPr lang="en-US" dirty="0"/>
              <a:t> </a:t>
            </a:r>
            <a:br>
              <a:rPr lang="en-US" dirty="0"/>
            </a:br>
            <a:r>
              <a:rPr lang="en-US" dirty="0"/>
              <a:t>Descriptor</a:t>
            </a:r>
          </a:p>
        </p:txBody>
      </p:sp>
      <p:grpSp>
        <p:nvGrpSpPr>
          <p:cNvPr id="35" name="Group 34">
            <a:extLst>
              <a:ext uri="{FF2B5EF4-FFF2-40B4-BE49-F238E27FC236}">
                <a16:creationId xmlns:a16="http://schemas.microsoft.com/office/drawing/2014/main" id="{C8515680-CD34-4EF9-A7B2-5ED1E3F73857}"/>
              </a:ext>
            </a:extLst>
          </p:cNvPr>
          <p:cNvGrpSpPr/>
          <p:nvPr userDrawn="1"/>
        </p:nvGrpSpPr>
        <p:grpSpPr>
          <a:xfrm>
            <a:off x="2991156" y="1062339"/>
            <a:ext cx="3117544" cy="892876"/>
            <a:chOff x="2991156" y="1062339"/>
            <a:chExt cx="3117544" cy="892876"/>
          </a:xfrm>
        </p:grpSpPr>
        <p:pic>
          <p:nvPicPr>
            <p:cNvPr id="36" name="Graphic 35">
              <a:extLst>
                <a:ext uri="{FF2B5EF4-FFF2-40B4-BE49-F238E27FC236}">
                  <a16:creationId xmlns:a16="http://schemas.microsoft.com/office/drawing/2014/main" id="{E2F15D4A-9278-4FF9-AE27-A1E3A3BF2DB6}"/>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5557"/>
            <a:stretch/>
          </p:blipFill>
          <p:spPr>
            <a:xfrm>
              <a:off x="3991266" y="1062339"/>
              <a:ext cx="1161468" cy="892876"/>
            </a:xfrm>
            <a:prstGeom prst="rect">
              <a:avLst/>
            </a:prstGeom>
          </p:spPr>
        </p:pic>
        <p:cxnSp>
          <p:nvCxnSpPr>
            <p:cNvPr id="37" name="Straight Connector 36">
              <a:extLst>
                <a:ext uri="{FF2B5EF4-FFF2-40B4-BE49-F238E27FC236}">
                  <a16:creationId xmlns:a16="http://schemas.microsoft.com/office/drawing/2014/main" id="{4750A2C6-0FD4-48D5-823C-0ACBBF60429A}"/>
                </a:ext>
              </a:extLst>
            </p:cNvPr>
            <p:cNvCxnSpPr/>
            <p:nvPr/>
          </p:nvCxnSpPr>
          <p:spPr bwMode="auto">
            <a:xfrm>
              <a:off x="53787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7F19D67-76F6-41E1-A646-103E2B19E0E9}"/>
                </a:ext>
              </a:extLst>
            </p:cNvPr>
            <p:cNvCxnSpPr/>
            <p:nvPr/>
          </p:nvCxnSpPr>
          <p:spPr bwMode="auto">
            <a:xfrm>
              <a:off x="2991156" y="1508777"/>
              <a:ext cx="729944"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Picture Placeholder 2">
            <a:extLst>
              <a:ext uri="{FF2B5EF4-FFF2-40B4-BE49-F238E27FC236}">
                <a16:creationId xmlns:a16="http://schemas.microsoft.com/office/drawing/2014/main" id="{3CE195E3-D51C-4488-8C38-793848EC9305}"/>
              </a:ext>
            </a:extLst>
          </p:cNvPr>
          <p:cNvSpPr>
            <a:spLocks noGrp="1" noChangeAspect="1"/>
          </p:cNvSpPr>
          <p:nvPr>
            <p:ph type="pic" sz="quarter" idx="29"/>
          </p:nvPr>
        </p:nvSpPr>
        <p:spPr>
          <a:xfrm>
            <a:off x="2895600" y="5486400"/>
            <a:ext cx="761972" cy="761972"/>
          </a:xfrm>
          <a:prstGeom prst="ellipse">
            <a:avLst/>
          </a:prstGeom>
        </p:spPr>
        <p:txBody>
          <a:bodyPr anchor="ctr" anchorCtr="0"/>
          <a:lstStyle>
            <a:lvl1pPr algn="ctr">
              <a:defRPr sz="1000">
                <a:ln>
                  <a:noFill/>
                </a:ln>
              </a:defRPr>
            </a:lvl1pPr>
          </a:lstStyle>
          <a:p>
            <a:endParaRPr lang="en-US" dirty="0"/>
          </a:p>
        </p:txBody>
      </p:sp>
      <p:grpSp>
        <p:nvGrpSpPr>
          <p:cNvPr id="14" name="Group 13"/>
          <p:cNvGrpSpPr/>
          <p:nvPr userDrawn="1"/>
        </p:nvGrpSpPr>
        <p:grpSpPr>
          <a:xfrm>
            <a:off x="0" y="0"/>
            <a:ext cx="9144000" cy="540902"/>
            <a:chOff x="0" y="0"/>
            <a:chExt cx="9144000" cy="540902"/>
          </a:xfrm>
        </p:grpSpPr>
        <p:cxnSp>
          <p:nvCxnSpPr>
            <p:cNvPr id="15" name="Straight Connector 14">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6922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s with Intro">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FB0F035-86DA-1E4B-83C9-430961EF162E}"/>
              </a:ext>
            </a:extLst>
          </p:cNvPr>
          <p:cNvSpPr>
            <a:spLocks noGrp="1"/>
          </p:cNvSpPr>
          <p:nvPr>
            <p:ph type="body" sz="quarter" idx="10" hasCustomPrompt="1"/>
          </p:nvPr>
        </p:nvSpPr>
        <p:spPr>
          <a:xfrm>
            <a:off x="563027" y="0"/>
            <a:ext cx="5760720" cy="530352"/>
          </a:xfrm>
        </p:spPr>
        <p:txBody>
          <a:bodyPr anchor="ctr" anchorCtr="0">
            <a:noAutofit/>
          </a:bodyPr>
          <a:lstStyle>
            <a:lvl1pPr marL="0" indent="0">
              <a:defRPr sz="1200" b="0" i="0" spc="8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20" name="Holder 6">
            <a:extLst>
              <a:ext uri="{FF2B5EF4-FFF2-40B4-BE49-F238E27FC236}">
                <a16:creationId xmlns:a16="http://schemas.microsoft.com/office/drawing/2014/main" id="{E306367B-7FFF-B14A-9457-582EAE243E7D}"/>
              </a:ext>
            </a:extLst>
          </p:cNvPr>
          <p:cNvSpPr>
            <a:spLocks noGrp="1"/>
          </p:cNvSpPr>
          <p:nvPr>
            <p:ph type="sldNum" sz="quarter" idx="7"/>
          </p:nvPr>
        </p:nvSpPr>
        <p:spPr>
          <a:xfrm>
            <a:off x="8526267" y="29521"/>
            <a:ext cx="617730" cy="504237"/>
          </a:xfrm>
          <a:prstGeom prst="rect">
            <a:avLst/>
          </a:prstGeom>
        </p:spPr>
        <p:txBody>
          <a:bodyPr wrap="square" lIns="0" tIns="0" rIns="0" bIns="0" anchor="ctr" anchorCtr="0">
            <a:noAutofit/>
          </a:bodyPr>
          <a:lstStyle>
            <a:lvl1pPr algn="ctr">
              <a:defRPr sz="1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fld id="{B6F15528-21DE-4FAA-801E-634DDDAF4B2B}" type="slidenum">
              <a:rPr lang="en-US" smtClean="0"/>
              <a:pPr/>
              <a:t>‹#›</a:t>
            </a:fld>
            <a:endParaRPr lang="en-US" dirty="0"/>
          </a:p>
        </p:txBody>
      </p:sp>
      <p:pic>
        <p:nvPicPr>
          <p:cNvPr id="7" name="Picture 6">
            <a:extLst>
              <a:ext uri="{FF2B5EF4-FFF2-40B4-BE49-F238E27FC236}">
                <a16:creationId xmlns:a16="http://schemas.microsoft.com/office/drawing/2014/main" id="{294BF89B-B035-416F-B683-6D6DACD1F6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3193" y="177454"/>
            <a:ext cx="888080" cy="176616"/>
          </a:xfrm>
          <a:prstGeom prst="rect">
            <a:avLst/>
          </a:prstGeom>
        </p:spPr>
      </p:pic>
      <p:sp>
        <p:nvSpPr>
          <p:cNvPr id="3" name="Text Placeholder 2">
            <a:extLst>
              <a:ext uri="{FF2B5EF4-FFF2-40B4-BE49-F238E27FC236}">
                <a16:creationId xmlns:a16="http://schemas.microsoft.com/office/drawing/2014/main" id="{01D325C8-9A27-45D9-9666-08AACC8CFDC7}"/>
              </a:ext>
            </a:extLst>
          </p:cNvPr>
          <p:cNvSpPr>
            <a:spLocks noGrp="1"/>
          </p:cNvSpPr>
          <p:nvPr>
            <p:ph type="body" sz="quarter" idx="11" hasCustomPrompt="1"/>
          </p:nvPr>
        </p:nvSpPr>
        <p:spPr>
          <a:xfrm>
            <a:off x="601663" y="914400"/>
            <a:ext cx="7094537" cy="758952"/>
          </a:xfrm>
        </p:spPr>
        <p:txBody>
          <a:bodyPr/>
          <a:lstStyle>
            <a:lvl1pPr marL="0" indent="0">
              <a:buFontTx/>
              <a:buNone/>
              <a:defRPr sz="2600">
                <a:solidFill>
                  <a:schemeClr val="bg1"/>
                </a:solidFill>
                <a:latin typeface="Roboto Light" panose="02000000000000000000" pitchFamily="2" charset="0"/>
                <a:ea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Intro Text Goes Here</a:t>
            </a:r>
          </a:p>
        </p:txBody>
      </p:sp>
      <p:grpSp>
        <p:nvGrpSpPr>
          <p:cNvPr id="8" name="Group 7"/>
          <p:cNvGrpSpPr/>
          <p:nvPr userDrawn="1"/>
        </p:nvGrpSpPr>
        <p:grpSpPr>
          <a:xfrm>
            <a:off x="0" y="0"/>
            <a:ext cx="9144000" cy="540902"/>
            <a:chOff x="0" y="0"/>
            <a:chExt cx="9144000" cy="540902"/>
          </a:xfrm>
        </p:grpSpPr>
        <p:cxnSp>
          <p:nvCxnSpPr>
            <p:cNvPr id="9" name="Straight Connector 8">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7000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Page and Graph">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2076" y="1915889"/>
            <a:ext cx="3694285" cy="2961884"/>
          </a:xfrm>
        </p:spPr>
        <p:txBody>
          <a:bodyPr/>
          <a:lstStyle>
            <a:lvl1pPr marL="182880" indent="-182880">
              <a:spcBef>
                <a:spcPts val="1000"/>
              </a:spcBef>
              <a:spcAft>
                <a:spcPts val="600"/>
              </a:spcAft>
              <a:buClr>
                <a:schemeClr val="tx2"/>
              </a:buClr>
              <a:buSzPct val="125000"/>
              <a:defRPr sz="19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SECTION NAME  :  PAGE TITLE</a:t>
            </a:r>
          </a:p>
        </p:txBody>
      </p:sp>
      <p:sp>
        <p:nvSpPr>
          <p:cNvPr id="11" name="Text Placeholder 4">
            <a:extLst>
              <a:ext uri="{FF2B5EF4-FFF2-40B4-BE49-F238E27FC236}">
                <a16:creationId xmlns:a16="http://schemas.microsoft.com/office/drawing/2014/main" id="{1B98FD16-C496-4747-B71D-E639FEB90A52}"/>
              </a:ext>
            </a:extLst>
          </p:cNvPr>
          <p:cNvSpPr>
            <a:spLocks noGrp="1"/>
          </p:cNvSpPr>
          <p:nvPr>
            <p:ph type="body" sz="quarter" idx="24" hasCustomPrompt="1"/>
          </p:nvPr>
        </p:nvSpPr>
        <p:spPr>
          <a:xfrm>
            <a:off x="622300" y="905091"/>
            <a:ext cx="3690126" cy="783021"/>
          </a:xfrm>
        </p:spPr>
        <p:txBody>
          <a:bodyPr/>
          <a:lstStyle>
            <a:lvl1pPr marL="0" indent="0">
              <a:buNone/>
              <a:defRPr sz="2000" b="1">
                <a:solidFill>
                  <a:schemeClr val="accent5"/>
                </a:solidFill>
              </a:defRPr>
            </a:lvl1pPr>
            <a:lvl2pPr>
              <a:buNone/>
              <a:defRPr sz="2000"/>
            </a:lvl2pPr>
          </a:lstStyle>
          <a:p>
            <a:pPr lvl="0"/>
            <a:r>
              <a:rPr lang="en-US" dirty="0"/>
              <a:t>Header</a:t>
            </a:r>
          </a:p>
        </p:txBody>
      </p:sp>
      <p:sp>
        <p:nvSpPr>
          <p:cNvPr id="3" name="Chart Placeholder 2">
            <a:extLst>
              <a:ext uri="{FF2B5EF4-FFF2-40B4-BE49-F238E27FC236}">
                <a16:creationId xmlns:a16="http://schemas.microsoft.com/office/drawing/2014/main" id="{428C1A94-4EFC-4F85-8961-05725DF028E1}"/>
              </a:ext>
            </a:extLst>
          </p:cNvPr>
          <p:cNvSpPr>
            <a:spLocks noGrp="1"/>
          </p:cNvSpPr>
          <p:nvPr>
            <p:ph type="chart" sz="quarter" idx="25"/>
          </p:nvPr>
        </p:nvSpPr>
        <p:spPr>
          <a:xfrm>
            <a:off x="4572000" y="550607"/>
            <a:ext cx="4572000" cy="6296282"/>
          </a:xfrm>
        </p:spPr>
        <p:txBody>
          <a:bodyPr/>
          <a:lstStyle>
            <a:lvl1pPr marL="0" indent="0">
              <a:buNone/>
              <a:defRPr/>
            </a:lvl1pPr>
          </a:lstStyle>
          <a:p>
            <a:endParaRPr lang="en-US" dirty="0"/>
          </a:p>
        </p:txBody>
      </p:sp>
      <p:pic>
        <p:nvPicPr>
          <p:cNvPr id="10" name="Picture 9">
            <a:extLst>
              <a:ext uri="{FF2B5EF4-FFF2-40B4-BE49-F238E27FC236}">
                <a16:creationId xmlns:a16="http://schemas.microsoft.com/office/drawing/2014/main" id="{10B90A8E-ECC8-224A-86E5-BE1B799930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2" name="Text Placeholder 5">
            <a:extLst>
              <a:ext uri="{FF2B5EF4-FFF2-40B4-BE49-F238E27FC236}">
                <a16:creationId xmlns:a16="http://schemas.microsoft.com/office/drawing/2014/main" id="{B0274C89-4094-40A9-BFDC-8A7865F338D9}"/>
              </a:ext>
            </a:extLst>
          </p:cNvPr>
          <p:cNvSpPr>
            <a:spLocks noGrp="1"/>
          </p:cNvSpPr>
          <p:nvPr>
            <p:ph type="body" sz="quarter" idx="26" hasCustomPrompt="1"/>
          </p:nvPr>
        </p:nvSpPr>
        <p:spPr>
          <a:xfrm>
            <a:off x="622302" y="6129648"/>
            <a:ext cx="3690124" cy="123111"/>
          </a:xfrm>
        </p:spPr>
        <p:txBody>
          <a:bodyPr wrap="square" tIns="0" bIns="0" anchor="b" anchorCtr="0">
            <a:spAutoFit/>
          </a:bodyPr>
          <a:lstStyle>
            <a:lvl1pPr marL="0" indent="0">
              <a:spcBef>
                <a:spcPts val="0"/>
              </a:spcBef>
              <a:spcAft>
                <a:spcPts val="0"/>
              </a:spcAft>
              <a:buFontTx/>
              <a:buNone/>
              <a:defRPr sz="800">
                <a:solidFill>
                  <a:schemeClr val="tx2"/>
                </a:solidFill>
              </a:defRPr>
            </a:lvl1pPr>
          </a:lstStyle>
          <a:p>
            <a:pPr lvl="0"/>
            <a:r>
              <a:rPr lang="en-US" dirty="0"/>
              <a:t>Question: Text goes here.</a:t>
            </a:r>
          </a:p>
        </p:txBody>
      </p:sp>
      <p:cxnSp>
        <p:nvCxnSpPr>
          <p:cNvPr id="13" name="Straight Connector 12">
            <a:extLst>
              <a:ext uri="{FF2B5EF4-FFF2-40B4-BE49-F238E27FC236}">
                <a16:creationId xmlns:a16="http://schemas.microsoft.com/office/drawing/2014/main" id="{BF0A4914-87E4-EA49-BF0A-4E0867DCD060}"/>
              </a:ext>
            </a:extLst>
          </p:cNvPr>
          <p:cNvCxnSpPr>
            <a:cxnSpLocks/>
          </p:cNvCxnSpPr>
          <p:nvPr userDrawn="1"/>
        </p:nvCxnSpPr>
        <p:spPr>
          <a:xfrm>
            <a:off x="4570751" y="905091"/>
            <a:ext cx="0" cy="55719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0"/>
            <a:ext cx="9144000" cy="540902"/>
            <a:chOff x="0" y="0"/>
            <a:chExt cx="9144000" cy="540902"/>
          </a:xfrm>
        </p:grpSpPr>
        <p:cxnSp>
          <p:nvCxnSpPr>
            <p:cNvPr id="17" name="Straight Connector 16">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7807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10" name="Picture 9">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858" y="36289"/>
            <a:ext cx="1046263" cy="478292"/>
          </a:xfrm>
          <a:prstGeom prst="rect">
            <a:avLst/>
          </a:prstGeom>
        </p:spPr>
      </p:pic>
      <p:sp>
        <p:nvSpPr>
          <p:cNvPr id="11" name="Text Placeholder 5">
            <a:extLst>
              <a:ext uri="{FF2B5EF4-FFF2-40B4-BE49-F238E27FC236}">
                <a16:creationId xmlns:a16="http://schemas.microsoft.com/office/drawing/2014/main" id="{B0274C89-4094-40A9-BFDC-8A7865F338D9}"/>
              </a:ext>
            </a:extLst>
          </p:cNvPr>
          <p:cNvSpPr>
            <a:spLocks noGrp="1"/>
          </p:cNvSpPr>
          <p:nvPr>
            <p:ph type="body" sz="quarter" idx="26" hasCustomPrompt="1"/>
          </p:nvPr>
        </p:nvSpPr>
        <p:spPr>
          <a:xfrm>
            <a:off x="622301" y="6064963"/>
            <a:ext cx="7187663" cy="461665"/>
          </a:xfrm>
        </p:spPr>
        <p:txBody>
          <a:bodyPr tIns="0" bIns="0"/>
          <a:lstStyle>
            <a:lvl1pPr marL="0" indent="0">
              <a:spcBef>
                <a:spcPts val="0"/>
              </a:spcBef>
              <a:spcAft>
                <a:spcPts val="0"/>
              </a:spcAft>
              <a:buFontTx/>
              <a:buNone/>
              <a:defRPr sz="800"/>
            </a:lvl1pPr>
          </a:lstStyle>
          <a:p>
            <a:pPr lvl="0"/>
            <a:r>
              <a:rPr lang="en-US" dirty="0"/>
              <a:t>Note: Note text here.</a:t>
            </a:r>
          </a:p>
        </p:txBody>
      </p:sp>
      <p:sp>
        <p:nvSpPr>
          <p:cNvPr id="13" name="Text Placeholder 3">
            <a:extLst>
              <a:ext uri="{FF2B5EF4-FFF2-40B4-BE49-F238E27FC236}">
                <a16:creationId xmlns:a16="http://schemas.microsoft.com/office/drawing/2014/main" id="{9CEE497D-E216-48B7-A4F7-4588F1E8EB31}"/>
              </a:ext>
            </a:extLst>
          </p:cNvPr>
          <p:cNvSpPr>
            <a:spLocks noGrp="1"/>
          </p:cNvSpPr>
          <p:nvPr>
            <p:ph type="body" sz="quarter" idx="27"/>
          </p:nvPr>
        </p:nvSpPr>
        <p:spPr>
          <a:xfrm>
            <a:off x="601663" y="2468879"/>
            <a:ext cx="7132320" cy="3596083"/>
          </a:xfrm>
        </p:spPr>
        <p:txBody>
          <a:bodyPr/>
          <a:lstStyle>
            <a:lvl1pPr marL="182880" indent="-182880">
              <a:spcBef>
                <a:spcPts val="1000"/>
              </a:spcBef>
              <a:spcAft>
                <a:spcPts val="600"/>
              </a:spcAft>
              <a:buClr>
                <a:schemeClr val="tx2"/>
              </a:buClr>
              <a:buSzPct val="125000"/>
              <a:defRPr sz="19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AEB79477-D74F-A045-81C8-03310EE0B792}"/>
              </a:ext>
            </a:extLst>
          </p:cNvPr>
          <p:cNvSpPr>
            <a:spLocks noGrp="1"/>
          </p:cNvSpPr>
          <p:nvPr>
            <p:ph type="body" sz="quarter" idx="23" hasCustomPrompt="1"/>
          </p:nvPr>
        </p:nvSpPr>
        <p:spPr>
          <a:xfrm>
            <a:off x="606335" y="1808444"/>
            <a:ext cx="7132320" cy="517380"/>
          </a:xfrm>
        </p:spPr>
        <p:txBody>
          <a:bodyPr/>
          <a:lstStyle>
            <a:lvl1pPr marL="0" indent="0">
              <a:buNone/>
              <a:defRPr b="1">
                <a:solidFill>
                  <a:schemeClr val="accent5"/>
                </a:solidFill>
              </a:defRPr>
            </a:lvl1pPr>
            <a:lvl2pPr>
              <a:buNone/>
              <a:defRPr sz="2000"/>
            </a:lvl2pPr>
          </a:lstStyle>
          <a:p>
            <a:pPr lvl="0"/>
            <a:r>
              <a:rPr lang="en-US" dirty="0"/>
              <a:t>Insight or highlighted statement</a:t>
            </a:r>
          </a:p>
        </p:txBody>
      </p:sp>
      <p:sp>
        <p:nvSpPr>
          <p:cNvPr id="16" name="Title 1">
            <a:extLst>
              <a:ext uri="{FF2B5EF4-FFF2-40B4-BE49-F238E27FC236}">
                <a16:creationId xmlns:a16="http://schemas.microsoft.com/office/drawing/2014/main" id="{2A2D7371-13C6-8F44-8041-6FF308ADB3AE}"/>
              </a:ext>
            </a:extLst>
          </p:cNvPr>
          <p:cNvSpPr>
            <a:spLocks noGrp="1"/>
          </p:cNvSpPr>
          <p:nvPr>
            <p:ph type="title" hasCustomPrompt="1"/>
          </p:nvPr>
        </p:nvSpPr>
        <p:spPr>
          <a:xfrm>
            <a:off x="606335" y="880071"/>
            <a:ext cx="7132320" cy="847895"/>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Primary intro or summary statement</a:t>
            </a:r>
          </a:p>
        </p:txBody>
      </p:sp>
      <p:sp>
        <p:nvSpPr>
          <p:cNvPr id="17" name="Slide Number Placeholder 12">
            <a:extLst>
              <a:ext uri="{FF2B5EF4-FFF2-40B4-BE49-F238E27FC236}">
                <a16:creationId xmlns:a16="http://schemas.microsoft.com/office/drawing/2014/main" id="{DDB0E7F3-BA75-B149-B466-74E9D2E51196}"/>
              </a:ext>
            </a:extLst>
          </p:cNvPr>
          <p:cNvSpPr txBox="1">
            <a:spLocks/>
          </p:cNvSpPr>
          <p:nvPr userDrawn="1"/>
        </p:nvSpPr>
        <p:spPr>
          <a:xfrm>
            <a:off x="8526693" y="11660"/>
            <a:ext cx="617301" cy="52920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000" b="0" i="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a:cs typeface="+mn-cs"/>
              </a:defRPr>
            </a:lvl5pPr>
            <a:lvl6pPr marL="2286000" algn="l" defTabSz="914400" rtl="0" eaLnBrk="1" latinLnBrk="0" hangingPunct="1">
              <a:defRPr sz="2400" kern="1200">
                <a:solidFill>
                  <a:schemeClr val="tx1"/>
                </a:solidFill>
                <a:latin typeface="Arial" pitchFamily="34" charset="0"/>
                <a:ea typeface="ＭＳ Ｐゴシック"/>
                <a:cs typeface="+mn-cs"/>
              </a:defRPr>
            </a:lvl6pPr>
            <a:lvl7pPr marL="2743200" algn="l" defTabSz="914400" rtl="0" eaLnBrk="1" latinLnBrk="0" hangingPunct="1">
              <a:defRPr sz="2400" kern="1200">
                <a:solidFill>
                  <a:schemeClr val="tx1"/>
                </a:solidFill>
                <a:latin typeface="Arial" pitchFamily="34" charset="0"/>
                <a:ea typeface="ＭＳ Ｐゴシック"/>
                <a:cs typeface="+mn-cs"/>
              </a:defRPr>
            </a:lvl7pPr>
            <a:lvl8pPr marL="3200400" algn="l" defTabSz="914400" rtl="0" eaLnBrk="1" latinLnBrk="0" hangingPunct="1">
              <a:defRPr sz="2400" kern="1200">
                <a:solidFill>
                  <a:schemeClr val="tx1"/>
                </a:solidFill>
                <a:latin typeface="Arial" pitchFamily="34" charset="0"/>
                <a:ea typeface="ＭＳ Ｐゴシック"/>
                <a:cs typeface="+mn-cs"/>
              </a:defRPr>
            </a:lvl8pPr>
            <a:lvl9pPr marL="3657600" algn="l" defTabSz="914400" rtl="0" eaLnBrk="1" latinLnBrk="0" hangingPunct="1">
              <a:defRPr sz="2400" kern="1200">
                <a:solidFill>
                  <a:schemeClr val="tx1"/>
                </a:solidFill>
                <a:latin typeface="Arial" pitchFamily="34" charset="0"/>
                <a:ea typeface="ＭＳ Ｐゴシック"/>
                <a:cs typeface="+mn-cs"/>
              </a:defRPr>
            </a:lvl9pPr>
          </a:lstStyle>
          <a:p>
            <a:fld id="{34D61F8D-8D26-6941-B9E2-7EEA04126C45}" type="slidenum">
              <a:rPr lang="en-US" smtClean="0"/>
              <a:pPr/>
              <a:t>‹#›</a:t>
            </a:fld>
            <a:endParaRPr lang="en-US" dirty="0"/>
          </a:p>
        </p:txBody>
      </p:sp>
      <p:grpSp>
        <p:nvGrpSpPr>
          <p:cNvPr id="18" name="Group 17"/>
          <p:cNvGrpSpPr/>
          <p:nvPr userDrawn="1"/>
        </p:nvGrpSpPr>
        <p:grpSpPr>
          <a:xfrm>
            <a:off x="0" y="0"/>
            <a:ext cx="9144000" cy="540902"/>
            <a:chOff x="0" y="0"/>
            <a:chExt cx="9144000" cy="540902"/>
          </a:xfrm>
        </p:grpSpPr>
        <p:cxnSp>
          <p:nvCxnSpPr>
            <p:cNvPr id="19" name="Straight Connector 18">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050"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3082" y="61265"/>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04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Slide_photo">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07327-0752-A84D-9952-CA21E4B858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08"/>
            <a:ext cx="9144000" cy="6858000"/>
          </a:xfrm>
          <a:prstGeom prst="rect">
            <a:avLst/>
          </a:prstGeom>
        </p:spPr>
      </p:pic>
      <p:sp>
        <p:nvSpPr>
          <p:cNvPr id="7" name="Rectangle 6">
            <a:extLst>
              <a:ext uri="{FF2B5EF4-FFF2-40B4-BE49-F238E27FC236}">
                <a16:creationId xmlns:a16="http://schemas.microsoft.com/office/drawing/2014/main" id="{7436313D-AB31-2B4B-8D74-00A5736FAC37}"/>
              </a:ext>
            </a:extLst>
          </p:cNvPr>
          <p:cNvSpPr/>
          <p:nvPr userDrawn="1"/>
        </p:nvSpPr>
        <p:spPr>
          <a:xfrm>
            <a:off x="0" y="7071"/>
            <a:ext cx="9144000" cy="6858000"/>
          </a:xfrm>
          <a:prstGeom prst="rect">
            <a:avLst/>
          </a:prstGeom>
          <a:solidFill>
            <a:schemeClr val="tx2">
              <a:alpha val="63000"/>
            </a:schemeClr>
          </a:solidFill>
        </p:spPr>
        <p:txBody>
          <a:bodyPr wrap="square" rtlCol="0" anchor="ctr">
            <a:spAutoFit/>
          </a:bodyPr>
          <a:lstStyle/>
          <a:p>
            <a:pPr marL="0" indent="0" algn="ctr">
              <a:buFontTx/>
              <a:buNone/>
            </a:pPr>
            <a:endParaRPr lang="en-US" sz="2400" kern="0" dirty="0">
              <a:solidFill>
                <a:schemeClr val="tx1"/>
              </a:solidFill>
            </a:endParaRPr>
          </a:p>
        </p:txBody>
      </p:sp>
      <p:sp>
        <p:nvSpPr>
          <p:cNvPr id="3" name="Text Placeholder 2">
            <a:extLst>
              <a:ext uri="{FF2B5EF4-FFF2-40B4-BE49-F238E27FC236}">
                <a16:creationId xmlns:a16="http://schemas.microsoft.com/office/drawing/2014/main" id="{6B806F7F-D3DF-8440-A654-35842905D941}"/>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9" name="Graphic 8">
            <a:extLst>
              <a:ext uri="{FF2B5EF4-FFF2-40B4-BE49-F238E27FC236}">
                <a16:creationId xmlns:a16="http://schemas.microsoft.com/office/drawing/2014/main" id="{3E3725D7-4EA5-48AD-8046-CD38EA48F6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26274" y="5918158"/>
            <a:ext cx="2493526" cy="434586"/>
          </a:xfrm>
          <a:prstGeom prst="rect">
            <a:avLst/>
          </a:prstGeom>
        </p:spPr>
      </p:pic>
      <p:cxnSp>
        <p:nvCxnSpPr>
          <p:cNvPr id="10" name="Straight Connector 9">
            <a:extLst>
              <a:ext uri="{FF2B5EF4-FFF2-40B4-BE49-F238E27FC236}">
                <a16:creationId xmlns:a16="http://schemas.microsoft.com/office/drawing/2014/main" id="{DB9A8BC6-41D3-45B0-8E22-26F306553024}"/>
              </a:ext>
            </a:extLst>
          </p:cNvPr>
          <p:cNvCxnSpPr>
            <a:cxnSpLocks/>
          </p:cNvCxnSpPr>
          <p:nvPr userDrawn="1"/>
        </p:nvCxnSpPr>
        <p:spPr>
          <a:xfrm>
            <a:off x="6399466" y="5870102"/>
            <a:ext cx="0" cy="530699"/>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BA7A6CD9-C9D3-4978-8B8D-4C10A1CAD87B}"/>
              </a:ext>
            </a:extLst>
          </p:cNvPr>
          <p:cNvSpPr>
            <a:spLocks noGrp="1"/>
          </p:cNvSpPr>
          <p:nvPr>
            <p:ph type="pic" sz="quarter" idx="15" hasCustomPrompt="1"/>
          </p:nvPr>
        </p:nvSpPr>
        <p:spPr>
          <a:xfrm>
            <a:off x="6678203" y="5883991"/>
            <a:ext cx="1814426" cy="502920"/>
          </a:xfrm>
        </p:spPr>
        <p:txBody>
          <a:bodyPr anchor="ctr" anchorCtr="0">
            <a:normAutofit/>
          </a:bodyPr>
          <a:lstStyle>
            <a:lvl1pPr marL="0" indent="0" algn="ctr">
              <a:buNone/>
              <a:defRPr sz="1400">
                <a:solidFill>
                  <a:schemeClr val="bg1"/>
                </a:solidFill>
              </a:defRPr>
            </a:lvl1pPr>
          </a:lstStyle>
          <a:p>
            <a:r>
              <a:rPr lang="en-US" dirty="0"/>
              <a:t>Click to add white partner logo</a:t>
            </a:r>
          </a:p>
        </p:txBody>
      </p:sp>
      <p:grpSp>
        <p:nvGrpSpPr>
          <p:cNvPr id="13" name="Group 12">
            <a:extLst>
              <a:ext uri="{FF2B5EF4-FFF2-40B4-BE49-F238E27FC236}">
                <a16:creationId xmlns:a16="http://schemas.microsoft.com/office/drawing/2014/main" id="{96515C1C-AE67-4406-82EC-AC07FA3352BD}"/>
              </a:ext>
            </a:extLst>
          </p:cNvPr>
          <p:cNvGrpSpPr/>
          <p:nvPr userDrawn="1"/>
        </p:nvGrpSpPr>
        <p:grpSpPr>
          <a:xfrm>
            <a:off x="876300" y="2592099"/>
            <a:ext cx="7620000" cy="652286"/>
            <a:chOff x="612648" y="2592099"/>
            <a:chExt cx="7811128" cy="652286"/>
          </a:xfrm>
        </p:grpSpPr>
        <p:cxnSp>
          <p:nvCxnSpPr>
            <p:cNvPr id="14" name="Straight Connector 13">
              <a:extLst>
                <a:ext uri="{FF2B5EF4-FFF2-40B4-BE49-F238E27FC236}">
                  <a16:creationId xmlns:a16="http://schemas.microsoft.com/office/drawing/2014/main" id="{309FDBB7-875A-40E8-9A3B-01AE53094F21}"/>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3CD24C-9429-4897-9316-81BB89B9767A}"/>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1640484"/>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Width Insight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8" y="762000"/>
            <a:ext cx="7132320" cy="847895"/>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with Insight and Chart</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cxnSp>
        <p:nvCxnSpPr>
          <p:cNvPr id="14" name="Straight Connector 1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321DEB6-6133-5A4A-9C2B-DDCC9A7E2894}"/>
              </a:ext>
            </a:extLst>
          </p:cNvPr>
          <p:cNvSpPr>
            <a:spLocks noGrp="1"/>
          </p:cNvSpPr>
          <p:nvPr>
            <p:ph type="body" sz="quarter" idx="23"/>
          </p:nvPr>
        </p:nvSpPr>
        <p:spPr>
          <a:xfrm>
            <a:off x="622300" y="1316736"/>
            <a:ext cx="7132320" cy="517380"/>
          </a:xfrm>
        </p:spPr>
        <p:txBody>
          <a:bodyPr/>
          <a:lstStyle>
            <a:lvl1pPr marL="0" indent="0">
              <a:buNone/>
              <a:defRPr b="1">
                <a:solidFill>
                  <a:schemeClr val="accent5"/>
                </a:solidFill>
              </a:defRPr>
            </a:lvl1pPr>
            <a:lvl2pPr>
              <a:buNone/>
              <a:defRPr sz="2000"/>
            </a:lvl2pPr>
          </a:lstStyle>
          <a:p>
            <a:pPr lvl="0"/>
            <a:r>
              <a:rPr lang="en-US" dirty="0"/>
              <a:t>Click to edit Master text styles</a:t>
            </a:r>
          </a:p>
        </p:txBody>
      </p:sp>
      <p:pic>
        <p:nvPicPr>
          <p:cNvPr id="10" name="Picture 9">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6" name="Chart Placeholder 5">
            <a:extLst>
              <a:ext uri="{FF2B5EF4-FFF2-40B4-BE49-F238E27FC236}">
                <a16:creationId xmlns:a16="http://schemas.microsoft.com/office/drawing/2014/main" id="{52BDD556-B6FC-4B30-8B8F-34127933AA89}"/>
              </a:ext>
            </a:extLst>
          </p:cNvPr>
          <p:cNvSpPr>
            <a:spLocks noGrp="1"/>
          </p:cNvSpPr>
          <p:nvPr>
            <p:ph type="chart" sz="quarter" idx="27"/>
          </p:nvPr>
        </p:nvSpPr>
        <p:spPr>
          <a:xfrm>
            <a:off x="601663" y="2267712"/>
            <a:ext cx="7894637" cy="3429000"/>
          </a:xfrm>
          <a:noFill/>
        </p:spPr>
        <p:txBody>
          <a:bodyPr/>
          <a:lstStyle>
            <a:lvl1pPr marL="0" indent="0">
              <a:buNone/>
              <a:defRPr/>
            </a:lvl1pPr>
          </a:lstStyle>
          <a:p>
            <a:endParaRPr lang="en-US" dirty="0"/>
          </a:p>
        </p:txBody>
      </p:sp>
      <p:sp>
        <p:nvSpPr>
          <p:cNvPr id="12" name="Text Placeholder 5">
            <a:extLst>
              <a:ext uri="{FF2B5EF4-FFF2-40B4-BE49-F238E27FC236}">
                <a16:creationId xmlns:a16="http://schemas.microsoft.com/office/drawing/2014/main" id="{B0274C89-4094-40A9-BFDC-8A7865F338D9}"/>
              </a:ext>
            </a:extLst>
          </p:cNvPr>
          <p:cNvSpPr>
            <a:spLocks noGrp="1"/>
          </p:cNvSpPr>
          <p:nvPr>
            <p:ph type="body" sz="quarter" idx="26" hasCustomPrompt="1"/>
          </p:nvPr>
        </p:nvSpPr>
        <p:spPr>
          <a:xfrm>
            <a:off x="622301" y="6064963"/>
            <a:ext cx="3657600" cy="123111"/>
          </a:xfrm>
        </p:spPr>
        <p:txBody>
          <a:bodyPr tIns="0" bIns="0">
            <a:spAutoFit/>
          </a:bodyPr>
          <a:lstStyle>
            <a:lvl1pPr marL="0" indent="0">
              <a:spcBef>
                <a:spcPts val="0"/>
              </a:spcBef>
              <a:spcAft>
                <a:spcPts val="0"/>
              </a:spcAft>
              <a:buFontTx/>
              <a:buNone/>
              <a:defRPr sz="800">
                <a:solidFill>
                  <a:schemeClr val="tx2"/>
                </a:solidFill>
              </a:defRPr>
            </a:lvl1pPr>
          </a:lstStyle>
          <a:p>
            <a:pPr lvl="0"/>
            <a:r>
              <a:rPr lang="en-US" dirty="0"/>
              <a:t>Question</a:t>
            </a:r>
          </a:p>
        </p:txBody>
      </p:sp>
      <p:sp>
        <p:nvSpPr>
          <p:cNvPr id="13" name="Text Placeholder 5">
            <a:extLst>
              <a:ext uri="{FF2B5EF4-FFF2-40B4-BE49-F238E27FC236}">
                <a16:creationId xmlns:a16="http://schemas.microsoft.com/office/drawing/2014/main" id="{27C85E89-F2E2-4A2A-AD0B-9A30D6BFC31D}"/>
              </a:ext>
            </a:extLst>
          </p:cNvPr>
          <p:cNvSpPr>
            <a:spLocks noGrp="1"/>
          </p:cNvSpPr>
          <p:nvPr>
            <p:ph type="body" sz="quarter" idx="28" hasCustomPrompt="1"/>
          </p:nvPr>
        </p:nvSpPr>
        <p:spPr>
          <a:xfrm>
            <a:off x="4838700" y="6064963"/>
            <a:ext cx="3657600" cy="123111"/>
          </a:xfrm>
        </p:spPr>
        <p:txBody>
          <a:bodyPr tIns="0" bIns="0">
            <a:spAutoFit/>
          </a:bodyPr>
          <a:lstStyle>
            <a:lvl1pPr marL="0" indent="0">
              <a:spcBef>
                <a:spcPts val="0"/>
              </a:spcBef>
              <a:spcAft>
                <a:spcPts val="0"/>
              </a:spcAft>
              <a:buFontTx/>
              <a:buNone/>
              <a:defRPr sz="800">
                <a:solidFill>
                  <a:schemeClr val="tx2"/>
                </a:solidFill>
              </a:defRPr>
            </a:lvl1pPr>
          </a:lstStyle>
          <a:p>
            <a:pPr lvl="0"/>
            <a:r>
              <a:rPr lang="en-US" dirty="0"/>
              <a:t>Source</a:t>
            </a:r>
          </a:p>
        </p:txBody>
      </p:sp>
      <p:pic>
        <p:nvPicPr>
          <p:cNvPr id="16"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14116" y="68824"/>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166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Title with Header,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9" y="880071"/>
            <a:ext cx="7132320" cy="1438727"/>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Content with Bullets</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cxnSp>
        <p:nvCxnSpPr>
          <p:cNvPr id="14" name="Straight Connector 1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1" name="Text Placeholder 5">
            <a:extLst>
              <a:ext uri="{FF2B5EF4-FFF2-40B4-BE49-F238E27FC236}">
                <a16:creationId xmlns:a16="http://schemas.microsoft.com/office/drawing/2014/main" id="{B0274C89-4094-40A9-BFDC-8A7865F338D9}"/>
              </a:ext>
            </a:extLst>
          </p:cNvPr>
          <p:cNvSpPr>
            <a:spLocks noGrp="1"/>
          </p:cNvSpPr>
          <p:nvPr>
            <p:ph type="body" sz="quarter" idx="26" hasCustomPrompt="1"/>
          </p:nvPr>
        </p:nvSpPr>
        <p:spPr>
          <a:xfrm>
            <a:off x="622302" y="6064963"/>
            <a:ext cx="7110412" cy="461665"/>
          </a:xfrm>
        </p:spPr>
        <p:txBody>
          <a:bodyPr tIns="0" bIns="0"/>
          <a:lstStyle>
            <a:lvl1pPr marL="0" indent="0">
              <a:spcBef>
                <a:spcPts val="0"/>
              </a:spcBef>
              <a:spcAft>
                <a:spcPts val="0"/>
              </a:spcAft>
              <a:buFontTx/>
              <a:buNone/>
              <a:defRPr sz="800"/>
            </a:lvl1pPr>
          </a:lstStyle>
          <a:p>
            <a:pPr lvl="0"/>
            <a:r>
              <a:rPr lang="en-US" dirty="0"/>
              <a:t>Note: Note text here.</a:t>
            </a:r>
          </a:p>
        </p:txBody>
      </p:sp>
      <p:sp>
        <p:nvSpPr>
          <p:cNvPr id="13" name="Text Placeholder 3">
            <a:extLst>
              <a:ext uri="{FF2B5EF4-FFF2-40B4-BE49-F238E27FC236}">
                <a16:creationId xmlns:a16="http://schemas.microsoft.com/office/drawing/2014/main" id="{3B8EE09D-53DA-4026-BFFD-DB5DA8708A36}"/>
              </a:ext>
            </a:extLst>
          </p:cNvPr>
          <p:cNvSpPr>
            <a:spLocks noGrp="1"/>
          </p:cNvSpPr>
          <p:nvPr>
            <p:ph type="body" sz="quarter" idx="27"/>
          </p:nvPr>
        </p:nvSpPr>
        <p:spPr>
          <a:xfrm>
            <a:off x="622075" y="2599276"/>
            <a:ext cx="7132320" cy="2961884"/>
          </a:xfrm>
        </p:spPr>
        <p:txBody>
          <a:bodyPr/>
          <a:lstStyle>
            <a:lvl1pPr marL="182880" indent="-182880">
              <a:spcBef>
                <a:spcPts val="1000"/>
              </a:spcBef>
              <a:spcAft>
                <a:spcPts val="600"/>
              </a:spcAft>
              <a:buClr>
                <a:schemeClr val="tx2"/>
              </a:buClr>
              <a:buSzPct val="125000"/>
              <a:defRPr sz="19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16" name="Text Placeholder 4">
            <a:extLst>
              <a:ext uri="{FF2B5EF4-FFF2-40B4-BE49-F238E27FC236}">
                <a16:creationId xmlns:a16="http://schemas.microsoft.com/office/drawing/2014/main" id="{F53EA560-DE4F-40C8-BC98-127B16B7F418}"/>
              </a:ext>
            </a:extLst>
          </p:cNvPr>
          <p:cNvSpPr>
            <a:spLocks noGrp="1"/>
          </p:cNvSpPr>
          <p:nvPr>
            <p:ph type="body" sz="quarter" idx="24" hasCustomPrompt="1"/>
          </p:nvPr>
        </p:nvSpPr>
        <p:spPr>
          <a:xfrm>
            <a:off x="622300" y="2209800"/>
            <a:ext cx="7132320" cy="517380"/>
          </a:xfrm>
        </p:spPr>
        <p:txBody>
          <a:bodyPr/>
          <a:lstStyle>
            <a:lvl1pPr marL="0" indent="0">
              <a:buNone/>
              <a:defRPr sz="1900" b="1">
                <a:solidFill>
                  <a:schemeClr val="tx2"/>
                </a:solidFill>
              </a:defRPr>
            </a:lvl1pPr>
            <a:lvl2pPr>
              <a:buNone/>
              <a:defRPr sz="2000"/>
            </a:lvl2pPr>
          </a:lstStyle>
          <a:p>
            <a:pPr lvl="0"/>
            <a:r>
              <a:rPr lang="en-US" dirty="0"/>
              <a:t>Header</a:t>
            </a:r>
          </a:p>
        </p:txBody>
      </p:sp>
      <p:pic>
        <p:nvPicPr>
          <p:cNvPr id="12"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14116" y="68824"/>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074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Page Full Title with Header,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9" y="880072"/>
            <a:ext cx="3949801" cy="1202226"/>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Half-page Full Title with Header, Bullets</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cxnSp>
        <p:nvCxnSpPr>
          <p:cNvPr id="14" name="Straight Connector 1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1" name="Text Placeholder 5">
            <a:extLst>
              <a:ext uri="{FF2B5EF4-FFF2-40B4-BE49-F238E27FC236}">
                <a16:creationId xmlns:a16="http://schemas.microsoft.com/office/drawing/2014/main" id="{B0274C89-4094-40A9-BFDC-8A7865F338D9}"/>
              </a:ext>
            </a:extLst>
          </p:cNvPr>
          <p:cNvSpPr>
            <a:spLocks noGrp="1"/>
          </p:cNvSpPr>
          <p:nvPr>
            <p:ph type="body" sz="quarter" idx="26" hasCustomPrompt="1"/>
          </p:nvPr>
        </p:nvSpPr>
        <p:spPr>
          <a:xfrm>
            <a:off x="622302" y="6064963"/>
            <a:ext cx="3949800" cy="461665"/>
          </a:xfrm>
        </p:spPr>
        <p:txBody>
          <a:bodyPr tIns="0" bIns="0"/>
          <a:lstStyle>
            <a:lvl1pPr marL="0" indent="0">
              <a:spcBef>
                <a:spcPts val="0"/>
              </a:spcBef>
              <a:spcAft>
                <a:spcPts val="0"/>
              </a:spcAft>
              <a:buFontTx/>
              <a:buNone/>
              <a:defRPr sz="800"/>
            </a:lvl1pPr>
          </a:lstStyle>
          <a:p>
            <a:pPr lvl="0"/>
            <a:r>
              <a:rPr lang="en-US" dirty="0"/>
              <a:t>Footnote: Text goes here.</a:t>
            </a:r>
          </a:p>
        </p:txBody>
      </p:sp>
      <p:sp>
        <p:nvSpPr>
          <p:cNvPr id="13" name="Text Placeholder 3">
            <a:extLst>
              <a:ext uri="{FF2B5EF4-FFF2-40B4-BE49-F238E27FC236}">
                <a16:creationId xmlns:a16="http://schemas.microsoft.com/office/drawing/2014/main" id="{3B8EE09D-53DA-4026-BFFD-DB5DA8708A36}"/>
              </a:ext>
            </a:extLst>
          </p:cNvPr>
          <p:cNvSpPr>
            <a:spLocks noGrp="1"/>
          </p:cNvSpPr>
          <p:nvPr>
            <p:ph type="body" sz="quarter" idx="27"/>
          </p:nvPr>
        </p:nvSpPr>
        <p:spPr>
          <a:xfrm>
            <a:off x="622075" y="2856175"/>
            <a:ext cx="3949925" cy="2935026"/>
          </a:xfrm>
        </p:spPr>
        <p:txBody>
          <a:bodyPr/>
          <a:lstStyle>
            <a:lvl1pPr marL="182880" indent="-182880">
              <a:spcBef>
                <a:spcPts val="1000"/>
              </a:spcBef>
              <a:spcAft>
                <a:spcPts val="600"/>
              </a:spcAft>
              <a:buClr>
                <a:schemeClr val="tx2"/>
              </a:buClr>
              <a:buSzPct val="125000"/>
              <a:defRPr sz="1900">
                <a:solidFill>
                  <a:schemeClr val="tx1"/>
                </a:solidFill>
              </a:defRPr>
            </a:lvl1pPr>
            <a:lvl2pPr marL="502920" indent="-182880">
              <a:buSzPct val="100000"/>
              <a:buFont typeface="System Font Regular"/>
              <a:buChar char="–"/>
              <a:defRPr sz="15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16" name="Text Placeholder 4">
            <a:extLst>
              <a:ext uri="{FF2B5EF4-FFF2-40B4-BE49-F238E27FC236}">
                <a16:creationId xmlns:a16="http://schemas.microsoft.com/office/drawing/2014/main" id="{F53EA560-DE4F-40C8-BC98-127B16B7F418}"/>
              </a:ext>
            </a:extLst>
          </p:cNvPr>
          <p:cNvSpPr>
            <a:spLocks noGrp="1"/>
          </p:cNvSpPr>
          <p:nvPr>
            <p:ph type="body" sz="quarter" idx="24" hasCustomPrompt="1"/>
          </p:nvPr>
        </p:nvSpPr>
        <p:spPr>
          <a:xfrm>
            <a:off x="622300" y="2466699"/>
            <a:ext cx="3949801" cy="517380"/>
          </a:xfrm>
        </p:spPr>
        <p:txBody>
          <a:bodyPr/>
          <a:lstStyle>
            <a:lvl1pPr marL="0" indent="0">
              <a:buNone/>
              <a:defRPr sz="1900" b="1">
                <a:solidFill>
                  <a:schemeClr val="tx1"/>
                </a:solidFill>
              </a:defRPr>
            </a:lvl1pPr>
            <a:lvl2pPr>
              <a:buNone/>
              <a:defRPr sz="2000"/>
            </a:lvl2pPr>
          </a:lstStyle>
          <a:p>
            <a:pPr lvl="0"/>
            <a:r>
              <a:rPr lang="en-US" dirty="0"/>
              <a:t>Header</a:t>
            </a:r>
          </a:p>
        </p:txBody>
      </p:sp>
    </p:spTree>
    <p:extLst>
      <p:ext uri="{BB962C8B-B14F-4D97-AF65-F5344CB8AC3E}">
        <p14:creationId xmlns:p14="http://schemas.microsoft.com/office/powerpoint/2010/main" val="37562650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Titl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9" y="880071"/>
            <a:ext cx="7132320" cy="847895"/>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Content with Bullets</a:t>
            </a:r>
          </a:p>
        </p:txBody>
      </p:sp>
      <p:sp>
        <p:nvSpPr>
          <p:cNvPr id="4" name="Text Placeholder 3"/>
          <p:cNvSpPr>
            <a:spLocks noGrp="1"/>
          </p:cNvSpPr>
          <p:nvPr>
            <p:ph type="body" sz="quarter" idx="10"/>
          </p:nvPr>
        </p:nvSpPr>
        <p:spPr>
          <a:xfrm>
            <a:off x="622076" y="1955800"/>
            <a:ext cx="7132320" cy="4073165"/>
          </a:xfrm>
        </p:spPr>
        <p:txBody>
          <a:bodyPr/>
          <a:lstStyle>
            <a:lvl1pPr marL="182880" indent="-182880">
              <a:spcBef>
                <a:spcPts val="1000"/>
              </a:spcBef>
              <a:spcAft>
                <a:spcPts val="600"/>
              </a:spcAft>
              <a:buClr>
                <a:schemeClr val="tx2"/>
              </a:buClr>
              <a:defRPr>
                <a:solidFill>
                  <a:schemeClr val="tx2"/>
                </a:solidFill>
              </a:defRPr>
            </a:lvl1pPr>
            <a:lvl2pPr marL="502920" indent="-182880">
              <a:defRPr>
                <a:solidFill>
                  <a:schemeClr val="tx2"/>
                </a:solidFill>
              </a:defRPr>
            </a:lvl2pPr>
            <a:lvl3pPr marL="777240" indent="-182880">
              <a:buClr>
                <a:schemeClr val="accent2"/>
              </a:buCl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cxnSp>
        <p:nvCxnSpPr>
          <p:cNvPr id="14" name="Straight Connector 1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582A051-F69B-4BBF-87CE-5013B042E0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1" name="Text Placeholder 5">
            <a:extLst>
              <a:ext uri="{FF2B5EF4-FFF2-40B4-BE49-F238E27FC236}">
                <a16:creationId xmlns:a16="http://schemas.microsoft.com/office/drawing/2014/main" id="{DD4309E3-867A-468D-8982-271DF29DE16B}"/>
              </a:ext>
            </a:extLst>
          </p:cNvPr>
          <p:cNvSpPr>
            <a:spLocks noGrp="1"/>
          </p:cNvSpPr>
          <p:nvPr>
            <p:ph type="body" sz="quarter" idx="27" hasCustomPrompt="1"/>
          </p:nvPr>
        </p:nvSpPr>
        <p:spPr>
          <a:xfrm>
            <a:off x="622301" y="6064963"/>
            <a:ext cx="7132320" cy="461665"/>
          </a:xfrm>
        </p:spPr>
        <p:txBody>
          <a:bodyPr tIns="0" bIns="0"/>
          <a:lstStyle>
            <a:lvl1pPr marL="0" indent="0">
              <a:spcBef>
                <a:spcPts val="0"/>
              </a:spcBef>
              <a:spcAft>
                <a:spcPts val="0"/>
              </a:spcAft>
              <a:buFontTx/>
              <a:buNone/>
              <a:defRPr sz="800"/>
            </a:lvl1pPr>
          </a:lstStyle>
          <a:p>
            <a:pPr lvl="0"/>
            <a:r>
              <a:rPr lang="en-US" dirty="0"/>
              <a:t>Note: Note text here.</a:t>
            </a:r>
          </a:p>
        </p:txBody>
      </p:sp>
    </p:spTree>
    <p:extLst>
      <p:ext uri="{BB962C8B-B14F-4D97-AF65-F5344CB8AC3E}">
        <p14:creationId xmlns:p14="http://schemas.microsoft.com/office/powerpoint/2010/main" val="3916514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Width Title &amp;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DF3E70-947D-4148-8721-7832C32B0A0B}"/>
              </a:ext>
            </a:extLst>
          </p:cNvPr>
          <p:cNvSpPr>
            <a:spLocks noGrp="1"/>
          </p:cNvSpPr>
          <p:nvPr>
            <p:ph type="title" hasCustomPrompt="1"/>
          </p:nvPr>
        </p:nvSpPr>
        <p:spPr>
          <a:xfrm>
            <a:off x="631876" y="885959"/>
            <a:ext cx="7132320" cy="838192"/>
          </a:xfrm>
          <a:prstGeom prst="rect">
            <a:avLst/>
          </a:prstGeom>
          <a:ln>
            <a:noFill/>
          </a:ln>
        </p:spPr>
        <p:txBody>
          <a:bodyPr lIns="0"/>
          <a:lstStyle>
            <a:lvl1pPr>
              <a:lnSpc>
                <a:spcPct val="100000"/>
              </a:lnSpc>
              <a:spcBef>
                <a:spcPts val="0"/>
              </a:spcBef>
              <a:spcAft>
                <a:spcPts val="400"/>
              </a:spcAft>
              <a:defRPr sz="2600" b="0" i="0" baseline="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Introduction</a:t>
            </a:r>
          </a:p>
        </p:txBody>
      </p:sp>
      <p:sp>
        <p:nvSpPr>
          <p:cNvPr id="10" name="Slide Number Placeholder 12">
            <a:extLst>
              <a:ext uri="{FF2B5EF4-FFF2-40B4-BE49-F238E27FC236}">
                <a16:creationId xmlns:a16="http://schemas.microsoft.com/office/drawing/2014/main" id="{78664A82-95F1-6A4A-BEC6-9367CD472113}"/>
              </a:ext>
            </a:extLst>
          </p:cNvPr>
          <p:cNvSpPr>
            <a:spLocks noGrp="1"/>
          </p:cNvSpPr>
          <p:nvPr>
            <p:ph type="sldNum" sz="quarter" idx="21"/>
          </p:nvPr>
        </p:nvSpPr>
        <p:spPr>
          <a:xfrm>
            <a:off x="8526266" y="0"/>
            <a:ext cx="61773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2" name="Text Placeholder 14">
            <a:extLst>
              <a:ext uri="{FF2B5EF4-FFF2-40B4-BE49-F238E27FC236}">
                <a16:creationId xmlns:a16="http://schemas.microsoft.com/office/drawing/2014/main" id="{6FE14F59-A92C-264E-9AC9-756D8E0F9CAB}"/>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3" name="Text Placeholder 2">
            <a:extLst>
              <a:ext uri="{FF2B5EF4-FFF2-40B4-BE49-F238E27FC236}">
                <a16:creationId xmlns:a16="http://schemas.microsoft.com/office/drawing/2014/main" id="{BE05B5EF-4BBE-45D5-97B9-5E52C2331CB1}"/>
              </a:ext>
            </a:extLst>
          </p:cNvPr>
          <p:cNvSpPr>
            <a:spLocks noGrp="1"/>
          </p:cNvSpPr>
          <p:nvPr>
            <p:ph type="body" sz="quarter" idx="23" hasCustomPrompt="1"/>
          </p:nvPr>
        </p:nvSpPr>
        <p:spPr>
          <a:xfrm>
            <a:off x="631875" y="1631396"/>
            <a:ext cx="7132320" cy="2847973"/>
          </a:xfrm>
        </p:spPr>
        <p:txBody>
          <a:bodyPr/>
          <a:lstStyle>
            <a:lvl1pPr marL="0" indent="0">
              <a:buFontTx/>
              <a:buNone/>
              <a:defRPr sz="1800">
                <a:solidFill>
                  <a:schemeClr val="tx2"/>
                </a:solidFill>
              </a:defRPr>
            </a:lvl1pPr>
            <a:lvl2pPr>
              <a:defRPr sz="1400"/>
            </a:lvl2pPr>
            <a:lvl3pPr>
              <a:defRPr sz="1200"/>
            </a:lvl3pPr>
            <a:lvl4pPr>
              <a:defRPr sz="1200"/>
            </a:lvl4pPr>
            <a:lvl5pPr>
              <a:defRPr sz="1200"/>
            </a:lvl5pPr>
          </a:lstStyle>
          <a:p>
            <a:pPr lvl="0"/>
            <a:r>
              <a:rPr lang="en-US" dirty="0"/>
              <a:t>Lorem </a:t>
            </a:r>
            <a:r>
              <a:rPr lang="en-US" dirty="0" err="1"/>
              <a:t>ipusm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eiusu</a:t>
            </a:r>
            <a:r>
              <a:rPr lang="en-US" dirty="0"/>
              <a:t> mod </a:t>
            </a:r>
            <a:r>
              <a:rPr lang="en-US" dirty="0" err="1"/>
              <a:t>tempor</a:t>
            </a:r>
            <a:r>
              <a:rPr lang="en-US" dirty="0"/>
              <a:t> incident </a:t>
            </a:r>
            <a:r>
              <a:rPr lang="en-US" dirty="0" err="1"/>
              <a:t>ut</a:t>
            </a:r>
            <a:r>
              <a:rPr lang="en-US" dirty="0"/>
              <a:t> </a:t>
            </a:r>
            <a:r>
              <a:rPr lang="en-US" dirty="0" err="1"/>
              <a:t>labore</a:t>
            </a:r>
            <a:r>
              <a:rPr lang="en-US" dirty="0"/>
              <a:t> et dolore magna </a:t>
            </a:r>
            <a:r>
              <a:rPr lang="en-US" dirty="0" err="1"/>
              <a:t>aliqu</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Lorem </a:t>
            </a:r>
            <a:r>
              <a:rPr lang="en-US" dirty="0" err="1"/>
              <a:t>ipusm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t>
            </a:r>
          </a:p>
        </p:txBody>
      </p:sp>
      <p:pic>
        <p:nvPicPr>
          <p:cNvPr id="9" name="Picture 8">
            <a:extLst>
              <a:ext uri="{FF2B5EF4-FFF2-40B4-BE49-F238E27FC236}">
                <a16:creationId xmlns:a16="http://schemas.microsoft.com/office/drawing/2014/main" id="{F7F85523-B097-43F6-B3EE-6B0246ACF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grpSp>
        <p:nvGrpSpPr>
          <p:cNvPr id="11" name="Group 10"/>
          <p:cNvGrpSpPr/>
          <p:nvPr userDrawn="1"/>
        </p:nvGrpSpPr>
        <p:grpSpPr>
          <a:xfrm>
            <a:off x="0" y="0"/>
            <a:ext cx="9144000" cy="540902"/>
            <a:chOff x="0" y="0"/>
            <a:chExt cx="9144000" cy="540902"/>
          </a:xfrm>
        </p:grpSpPr>
        <p:cxnSp>
          <p:nvCxnSpPr>
            <p:cNvPr id="14" name="Straight Connector 13">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86554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Title, Header,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8" y="880071"/>
            <a:ext cx="7132320" cy="847895"/>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Primary intro or summary statement</a:t>
            </a:r>
          </a:p>
        </p:txBody>
      </p:sp>
      <p:sp>
        <p:nvSpPr>
          <p:cNvPr id="4" name="Text Placeholder 3"/>
          <p:cNvSpPr>
            <a:spLocks noGrp="1"/>
          </p:cNvSpPr>
          <p:nvPr>
            <p:ph type="body" sz="quarter" idx="10"/>
          </p:nvPr>
        </p:nvSpPr>
        <p:spPr>
          <a:xfrm>
            <a:off x="622075" y="2905687"/>
            <a:ext cx="7132320" cy="2961884"/>
          </a:xfrm>
        </p:spPr>
        <p:txBody>
          <a:bodyPr/>
          <a:lstStyle>
            <a:lvl1pPr marL="182880" indent="-182880">
              <a:spcBef>
                <a:spcPts val="1000"/>
              </a:spcBef>
              <a:spcAft>
                <a:spcPts val="600"/>
              </a:spcAft>
              <a:buClr>
                <a:schemeClr val="tx2"/>
              </a:buClr>
              <a:buSzPct val="125000"/>
              <a:defRPr sz="19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SECTION NAME  :  PAGE TITLE</a:t>
            </a:r>
          </a:p>
        </p:txBody>
      </p:sp>
      <p:sp>
        <p:nvSpPr>
          <p:cNvPr id="11" name="Text Placeholder 4">
            <a:extLst>
              <a:ext uri="{FF2B5EF4-FFF2-40B4-BE49-F238E27FC236}">
                <a16:creationId xmlns:a16="http://schemas.microsoft.com/office/drawing/2014/main" id="{1B98FD16-C496-4747-B71D-E639FEB90A52}"/>
              </a:ext>
            </a:extLst>
          </p:cNvPr>
          <p:cNvSpPr>
            <a:spLocks noGrp="1"/>
          </p:cNvSpPr>
          <p:nvPr>
            <p:ph type="body" sz="quarter" idx="24" hasCustomPrompt="1"/>
          </p:nvPr>
        </p:nvSpPr>
        <p:spPr>
          <a:xfrm>
            <a:off x="622299" y="2516211"/>
            <a:ext cx="7132320" cy="51738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Text Placeholder 5">
            <a:extLst>
              <a:ext uri="{FF2B5EF4-FFF2-40B4-BE49-F238E27FC236}">
                <a16:creationId xmlns:a16="http://schemas.microsoft.com/office/drawing/2014/main" id="{5B2EE7BA-1073-461D-B90A-9F9209C09559}"/>
              </a:ext>
            </a:extLst>
          </p:cNvPr>
          <p:cNvSpPr>
            <a:spLocks noGrp="1"/>
          </p:cNvSpPr>
          <p:nvPr>
            <p:ph type="body" sz="quarter" idx="26" hasCustomPrompt="1"/>
          </p:nvPr>
        </p:nvSpPr>
        <p:spPr>
          <a:xfrm>
            <a:off x="622301" y="6064963"/>
            <a:ext cx="7132320" cy="461665"/>
          </a:xfrm>
        </p:spPr>
        <p:txBody>
          <a:bodyPr tIns="0" bIns="0"/>
          <a:lstStyle>
            <a:lvl1pPr marL="0" indent="0">
              <a:spcBef>
                <a:spcPts val="0"/>
              </a:spcBef>
              <a:spcAft>
                <a:spcPts val="0"/>
              </a:spcAft>
              <a:buFontTx/>
              <a:buNone/>
              <a:defRPr sz="800"/>
            </a:lvl1pPr>
          </a:lstStyle>
          <a:p>
            <a:pPr lvl="0"/>
            <a:r>
              <a:rPr lang="en-US" dirty="0"/>
              <a:t>Note: Note text here.</a:t>
            </a:r>
          </a:p>
        </p:txBody>
      </p:sp>
      <p:grpSp>
        <p:nvGrpSpPr>
          <p:cNvPr id="13" name="Group 12"/>
          <p:cNvGrpSpPr/>
          <p:nvPr userDrawn="1"/>
        </p:nvGrpSpPr>
        <p:grpSpPr>
          <a:xfrm>
            <a:off x="0" y="0"/>
            <a:ext cx="9144000" cy="540902"/>
            <a:chOff x="0" y="0"/>
            <a:chExt cx="9144000" cy="540902"/>
          </a:xfrm>
        </p:grpSpPr>
        <p:cxnSp>
          <p:nvCxnSpPr>
            <p:cNvPr id="16" name="Straight Connector 15">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858" y="36289"/>
            <a:ext cx="1046263" cy="478292"/>
          </a:xfrm>
          <a:prstGeom prst="rect">
            <a:avLst/>
          </a:prstGeom>
        </p:spPr>
      </p:pic>
      <p:pic>
        <p:nvPicPr>
          <p:cNvPr id="15"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3082" y="61265"/>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97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Content with Spark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458" y="880071"/>
            <a:ext cx="7119255" cy="1253525"/>
          </a:xfrm>
          <a:prstGeom prst="rect">
            <a:avLst/>
          </a:prstGeom>
        </p:spPr>
        <p:txBody>
          <a:bodyPr lIns="0"/>
          <a:lstStyle>
            <a:lvl1pPr>
              <a:lnSpc>
                <a:spcPct val="100000"/>
              </a:lnSpc>
              <a:spcBef>
                <a:spcPts val="0"/>
              </a:spcBef>
              <a:spcAft>
                <a:spcPts val="400"/>
              </a:spcAft>
              <a:defRPr sz="2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Primary intro or summary statement</a:t>
            </a:r>
          </a:p>
        </p:txBody>
      </p:sp>
      <p:sp>
        <p:nvSpPr>
          <p:cNvPr id="4" name="Text Placeholder 3"/>
          <p:cNvSpPr>
            <a:spLocks noGrp="1"/>
          </p:cNvSpPr>
          <p:nvPr>
            <p:ph type="body" sz="quarter" idx="10"/>
          </p:nvPr>
        </p:nvSpPr>
        <p:spPr>
          <a:xfrm>
            <a:off x="622075" y="2905687"/>
            <a:ext cx="5487931" cy="2961884"/>
          </a:xfrm>
        </p:spPr>
        <p:txBody>
          <a:bodyPr/>
          <a:lstStyle>
            <a:lvl1pPr marL="182880" indent="-182880">
              <a:spcBef>
                <a:spcPts val="1000"/>
              </a:spcBef>
              <a:spcAft>
                <a:spcPts val="600"/>
              </a:spcAft>
              <a:buClr>
                <a:schemeClr val="tx2"/>
              </a:buClr>
              <a:buSzPct val="125000"/>
              <a:defRPr sz="19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8" name="Slide Number Placeholder 12">
            <a:extLst>
              <a:ext uri="{FF2B5EF4-FFF2-40B4-BE49-F238E27FC236}">
                <a16:creationId xmlns:a16="http://schemas.microsoft.com/office/drawing/2014/main" id="{DDB0E7F3-BA75-B149-B466-74E9D2E51196}"/>
              </a:ext>
            </a:extLst>
          </p:cNvPr>
          <p:cNvSpPr>
            <a:spLocks noGrp="1"/>
          </p:cNvSpPr>
          <p:nvPr>
            <p:ph type="sldNum" sz="quarter" idx="21"/>
          </p:nvPr>
        </p:nvSpPr>
        <p:spPr>
          <a:xfrm>
            <a:off x="8526693" y="11660"/>
            <a:ext cx="617301"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9" name="Text Placeholder 14">
            <a:extLst>
              <a:ext uri="{FF2B5EF4-FFF2-40B4-BE49-F238E27FC236}">
                <a16:creationId xmlns:a16="http://schemas.microsoft.com/office/drawing/2014/main" id="{BD7F5BD9-0229-904F-B495-C919BEFA5A93}"/>
              </a:ext>
            </a:extLst>
          </p:cNvPr>
          <p:cNvSpPr>
            <a:spLocks noGrp="1"/>
          </p:cNvSpPr>
          <p:nvPr>
            <p:ph type="body" sz="quarter" idx="22" hasCustomPrompt="1"/>
          </p:nvPr>
        </p:nvSpPr>
        <p:spPr>
          <a:xfrm>
            <a:off x="622076" y="11660"/>
            <a:ext cx="5760720" cy="529242"/>
          </a:xfrm>
        </p:spPr>
        <p:txBody>
          <a:bodyPr anchor="ctr" anchorCtr="0"/>
          <a:lstStyle>
            <a:lvl1pPr>
              <a:buNone/>
              <a:defRPr sz="1200" b="0" i="0" cap="all" spc="8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SECTION NAME  :  PAGE TITLE</a:t>
            </a:r>
          </a:p>
        </p:txBody>
      </p:sp>
      <p:sp>
        <p:nvSpPr>
          <p:cNvPr id="11" name="Text Placeholder 4">
            <a:extLst>
              <a:ext uri="{FF2B5EF4-FFF2-40B4-BE49-F238E27FC236}">
                <a16:creationId xmlns:a16="http://schemas.microsoft.com/office/drawing/2014/main" id="{1B98FD16-C496-4747-B71D-E639FEB90A52}"/>
              </a:ext>
            </a:extLst>
          </p:cNvPr>
          <p:cNvSpPr>
            <a:spLocks noGrp="1"/>
          </p:cNvSpPr>
          <p:nvPr>
            <p:ph type="body" sz="quarter" idx="24" hasCustomPrompt="1"/>
          </p:nvPr>
        </p:nvSpPr>
        <p:spPr>
          <a:xfrm>
            <a:off x="622299" y="2516211"/>
            <a:ext cx="5487707" cy="517380"/>
          </a:xfrm>
        </p:spPr>
        <p:txBody>
          <a:bodyPr/>
          <a:lstStyle>
            <a:lvl1pPr marL="0" indent="0">
              <a:buNone/>
              <a:defRPr sz="1900" b="1">
                <a:solidFill>
                  <a:schemeClr val="tx2"/>
                </a:solidFill>
              </a:defRPr>
            </a:lvl1pPr>
            <a:lvl2pPr>
              <a:buNone/>
              <a:defRPr sz="2000"/>
            </a:lvl2pPr>
          </a:lstStyle>
          <a:p>
            <a:pPr lvl="0"/>
            <a:r>
              <a:rPr lang="en-US" dirty="0"/>
              <a:t>Header</a:t>
            </a:r>
          </a:p>
        </p:txBody>
      </p:sp>
      <p:pic>
        <p:nvPicPr>
          <p:cNvPr id="13" name="Picture 12">
            <a:extLst>
              <a:ext uri="{FF2B5EF4-FFF2-40B4-BE49-F238E27FC236}">
                <a16:creationId xmlns:a16="http://schemas.microsoft.com/office/drawing/2014/main" id="{C5149735-1F30-4D72-82E3-64450CC9D3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6" name="Text Placeholder 5">
            <a:extLst>
              <a:ext uri="{FF2B5EF4-FFF2-40B4-BE49-F238E27FC236}">
                <a16:creationId xmlns:a16="http://schemas.microsoft.com/office/drawing/2014/main" id="{538AE7F3-6CFC-41A7-8D33-8742866D9C5A}"/>
              </a:ext>
            </a:extLst>
          </p:cNvPr>
          <p:cNvSpPr>
            <a:spLocks noGrp="1"/>
          </p:cNvSpPr>
          <p:nvPr>
            <p:ph type="body" sz="quarter" idx="26" hasCustomPrompt="1"/>
          </p:nvPr>
        </p:nvSpPr>
        <p:spPr>
          <a:xfrm>
            <a:off x="622301" y="6064963"/>
            <a:ext cx="5487706" cy="461665"/>
          </a:xfrm>
        </p:spPr>
        <p:txBody>
          <a:bodyPr tIns="0" bIns="0"/>
          <a:lstStyle>
            <a:lvl1pPr marL="0" indent="0">
              <a:buFontTx/>
              <a:buNone/>
              <a:defRPr sz="800"/>
            </a:lvl1pPr>
          </a:lstStyle>
          <a:p>
            <a:pPr lvl="0"/>
            <a:r>
              <a:rPr lang="en-US" dirty="0"/>
              <a:t>Note: Note text here.</a:t>
            </a:r>
          </a:p>
        </p:txBody>
      </p:sp>
      <p:grpSp>
        <p:nvGrpSpPr>
          <p:cNvPr id="12" name="Group 11"/>
          <p:cNvGrpSpPr/>
          <p:nvPr userDrawn="1"/>
        </p:nvGrpSpPr>
        <p:grpSpPr>
          <a:xfrm>
            <a:off x="0" y="0"/>
            <a:ext cx="9144000" cy="540902"/>
            <a:chOff x="0" y="0"/>
            <a:chExt cx="9144000" cy="540902"/>
          </a:xfrm>
        </p:grpSpPr>
        <p:cxnSp>
          <p:nvCxnSpPr>
            <p:cNvPr id="16" name="Straight Connector 15">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72618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hart, Spark Sidebar">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835679F7-A1BE-4947-8D9B-F53BB2B289D7}"/>
              </a:ext>
            </a:extLst>
          </p:cNvPr>
          <p:cNvSpPr>
            <a:spLocks noGrp="1"/>
          </p:cNvSpPr>
          <p:nvPr>
            <p:ph type="sldNum" sz="quarter" idx="21"/>
          </p:nvPr>
        </p:nvSpPr>
        <p:spPr>
          <a:xfrm>
            <a:off x="8526266" y="0"/>
            <a:ext cx="617729"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0" name="Text Placeholder 14">
            <a:extLst>
              <a:ext uri="{FF2B5EF4-FFF2-40B4-BE49-F238E27FC236}">
                <a16:creationId xmlns:a16="http://schemas.microsoft.com/office/drawing/2014/main" id="{5D250EEA-6E19-124E-B854-1B3AD4FC00C9}"/>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17" name="Picture 16">
            <a:extLst>
              <a:ext uri="{FF2B5EF4-FFF2-40B4-BE49-F238E27FC236}">
                <a16:creationId xmlns:a16="http://schemas.microsoft.com/office/drawing/2014/main" id="{405862BE-EF26-4431-AC23-EE4BA380A5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8" name="Title 1">
            <a:extLst>
              <a:ext uri="{FF2B5EF4-FFF2-40B4-BE49-F238E27FC236}">
                <a16:creationId xmlns:a16="http://schemas.microsoft.com/office/drawing/2014/main" id="{2E0826E1-124A-49FF-93FA-C0D0E1A91C25}"/>
              </a:ext>
            </a:extLst>
          </p:cNvPr>
          <p:cNvSpPr>
            <a:spLocks noGrp="1"/>
          </p:cNvSpPr>
          <p:nvPr>
            <p:ph type="title" hasCustomPrompt="1"/>
          </p:nvPr>
        </p:nvSpPr>
        <p:spPr>
          <a:xfrm>
            <a:off x="613458" y="880071"/>
            <a:ext cx="5749589" cy="567729"/>
          </a:xfrm>
          <a:prstGeom prst="rect">
            <a:avLst/>
          </a:prstGeom>
        </p:spPr>
        <p:txBody>
          <a:bodyPr lIns="0"/>
          <a:lstStyle>
            <a:lvl1pPr>
              <a:lnSpc>
                <a:spcPct val="100000"/>
              </a:lnSpc>
              <a:spcBef>
                <a:spcPts val="0"/>
              </a:spcBef>
              <a:spcAft>
                <a:spcPts val="400"/>
              </a:spcAft>
              <a:defRPr sz="26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Chart title</a:t>
            </a:r>
          </a:p>
        </p:txBody>
      </p:sp>
      <p:sp>
        <p:nvSpPr>
          <p:cNvPr id="5" name="Chart Placeholder 4">
            <a:extLst>
              <a:ext uri="{FF2B5EF4-FFF2-40B4-BE49-F238E27FC236}">
                <a16:creationId xmlns:a16="http://schemas.microsoft.com/office/drawing/2014/main" id="{81909BA3-73C9-46D4-8F7E-6739E9A89C32}"/>
              </a:ext>
            </a:extLst>
          </p:cNvPr>
          <p:cNvSpPr>
            <a:spLocks noGrp="1"/>
          </p:cNvSpPr>
          <p:nvPr>
            <p:ph type="chart" sz="quarter" idx="24"/>
          </p:nvPr>
        </p:nvSpPr>
        <p:spPr>
          <a:xfrm>
            <a:off x="613121" y="1619250"/>
            <a:ext cx="5749925" cy="4667250"/>
          </a:xfrm>
        </p:spPr>
        <p:txBody>
          <a:bodyPr/>
          <a:lstStyle>
            <a:lvl1pPr marL="0" indent="0">
              <a:buFontTx/>
              <a:buNone/>
              <a:defRPr/>
            </a:lvl1pPr>
          </a:lstStyle>
          <a:p>
            <a:endParaRPr lang="en-US" dirty="0"/>
          </a:p>
        </p:txBody>
      </p:sp>
      <p:sp>
        <p:nvSpPr>
          <p:cNvPr id="13" name="Text Placeholder 3">
            <a:extLst>
              <a:ext uri="{FF2B5EF4-FFF2-40B4-BE49-F238E27FC236}">
                <a16:creationId xmlns:a16="http://schemas.microsoft.com/office/drawing/2014/main" id="{61AA48A0-36A2-476E-AECA-41265EF3C0B2}"/>
              </a:ext>
            </a:extLst>
          </p:cNvPr>
          <p:cNvSpPr>
            <a:spLocks noGrp="1"/>
          </p:cNvSpPr>
          <p:nvPr>
            <p:ph type="body" sz="quarter" idx="26"/>
          </p:nvPr>
        </p:nvSpPr>
        <p:spPr>
          <a:xfrm>
            <a:off x="6629399" y="6071054"/>
            <a:ext cx="1896867" cy="215444"/>
          </a:xfrm>
        </p:spPr>
        <p:txBody>
          <a:bodyPr wrap="square" anchor="b" anchorCtr="0">
            <a:spAutoFit/>
          </a:bodyPr>
          <a:lstStyle>
            <a:lvl1pPr marL="0" indent="0">
              <a:spcBef>
                <a:spcPts val="0"/>
              </a:spcBef>
              <a:spcAft>
                <a:spcPts val="1000"/>
              </a:spcAft>
              <a:buClr>
                <a:schemeClr val="tx2"/>
              </a:buClr>
              <a:buSzPct val="125000"/>
              <a:buNone/>
              <a:defRPr sz="800">
                <a:solidFill>
                  <a:schemeClr val="tx2"/>
                </a:solidFill>
              </a:defRPr>
            </a:lvl1pPr>
            <a:lvl2pPr marL="502920" indent="-182880">
              <a:buSzPct val="100000"/>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1632BBF0-5586-7248-9E8D-FC753C9D274D}"/>
              </a:ext>
            </a:extLst>
          </p:cNvPr>
          <p:cNvCxnSpPr>
            <a:cxnSpLocks/>
          </p:cNvCxnSpPr>
          <p:nvPr userDrawn="1"/>
        </p:nvCxnSpPr>
        <p:spPr>
          <a:xfrm flipH="1">
            <a:off x="6359061" y="880071"/>
            <a:ext cx="3985" cy="540642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0"/>
            <a:ext cx="9144000" cy="540902"/>
            <a:chOff x="0" y="0"/>
            <a:chExt cx="9144000" cy="540902"/>
          </a:xfrm>
        </p:grpSpPr>
        <p:cxnSp>
          <p:nvCxnSpPr>
            <p:cNvPr id="16" name="Straight Connector 15">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961586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ight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63BB1AB-ECB5-45C9-B616-36D7E01EE28C}"/>
              </a:ext>
            </a:extLst>
          </p:cNvPr>
          <p:cNvSpPr>
            <a:spLocks noGrp="1"/>
          </p:cNvSpPr>
          <p:nvPr>
            <p:ph type="chart" sz="quarter" idx="24"/>
          </p:nvPr>
        </p:nvSpPr>
        <p:spPr>
          <a:xfrm>
            <a:off x="3125788" y="885825"/>
            <a:ext cx="5370512" cy="5400675"/>
          </a:xfrm>
        </p:spPr>
        <p:txBody>
          <a:bodyPr/>
          <a:lstStyle>
            <a:lvl1pPr marL="0" indent="0">
              <a:buNone/>
              <a:defRPr/>
            </a:lvl1pPr>
          </a:lstStyle>
          <a:p>
            <a:endParaRPr lang="en-US" dirty="0"/>
          </a:p>
        </p:txBody>
      </p:sp>
      <p:sp>
        <p:nvSpPr>
          <p:cNvPr id="9" name="Slide Number Placeholder 12">
            <a:extLst>
              <a:ext uri="{FF2B5EF4-FFF2-40B4-BE49-F238E27FC236}">
                <a16:creationId xmlns:a16="http://schemas.microsoft.com/office/drawing/2014/main" id="{835679F7-A1BE-4947-8D9B-F53BB2B289D7}"/>
              </a:ext>
            </a:extLst>
          </p:cNvPr>
          <p:cNvSpPr>
            <a:spLocks noGrp="1"/>
          </p:cNvSpPr>
          <p:nvPr>
            <p:ph type="sldNum" sz="quarter" idx="21"/>
          </p:nvPr>
        </p:nvSpPr>
        <p:spPr>
          <a:xfrm>
            <a:off x="8526266" y="0"/>
            <a:ext cx="617729"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0" name="Text Placeholder 14">
            <a:extLst>
              <a:ext uri="{FF2B5EF4-FFF2-40B4-BE49-F238E27FC236}">
                <a16:creationId xmlns:a16="http://schemas.microsoft.com/office/drawing/2014/main" id="{5D250EEA-6E19-124E-B854-1B3AD4FC00C9}"/>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17" name="Picture 16">
            <a:extLst>
              <a:ext uri="{FF2B5EF4-FFF2-40B4-BE49-F238E27FC236}">
                <a16:creationId xmlns:a16="http://schemas.microsoft.com/office/drawing/2014/main" id="{405862BE-EF26-4431-AC23-EE4BA380A5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3" name="Text Placeholder 2">
            <a:extLst>
              <a:ext uri="{FF2B5EF4-FFF2-40B4-BE49-F238E27FC236}">
                <a16:creationId xmlns:a16="http://schemas.microsoft.com/office/drawing/2014/main" id="{22B5AFEF-FCB2-4CE0-948F-6B4DAEECFCD3}"/>
              </a:ext>
            </a:extLst>
          </p:cNvPr>
          <p:cNvSpPr>
            <a:spLocks noGrp="1"/>
          </p:cNvSpPr>
          <p:nvPr>
            <p:ph type="body" sz="quarter" idx="23" hasCustomPrompt="1"/>
          </p:nvPr>
        </p:nvSpPr>
        <p:spPr>
          <a:xfrm>
            <a:off x="607742" y="885831"/>
            <a:ext cx="2313432" cy="3119431"/>
          </a:xfrm>
        </p:spPr>
        <p:txBody>
          <a:bodyPr/>
          <a:lstStyle>
            <a:lvl1pPr marL="0" indent="0">
              <a:buFontTx/>
              <a:buNone/>
              <a:defRPr b="1">
                <a:solidFill>
                  <a:schemeClr val="accent5"/>
                </a:solidFill>
              </a:defRPr>
            </a:lvl1pPr>
          </a:lstStyle>
          <a:p>
            <a:pPr lvl="0"/>
            <a:r>
              <a:rPr lang="en-US" dirty="0"/>
              <a:t>Use this area to call out an insight from the chart</a:t>
            </a:r>
          </a:p>
        </p:txBody>
      </p:sp>
      <p:sp>
        <p:nvSpPr>
          <p:cNvPr id="13" name="TextBox 12">
            <a:extLst>
              <a:ext uri="{FF2B5EF4-FFF2-40B4-BE49-F238E27FC236}">
                <a16:creationId xmlns:a16="http://schemas.microsoft.com/office/drawing/2014/main" id="{7A2D4EAA-A8DE-4DCE-876D-EC298A3394FA}"/>
              </a:ext>
            </a:extLst>
          </p:cNvPr>
          <p:cNvSpPr txBox="1"/>
          <p:nvPr userDrawn="1"/>
        </p:nvSpPr>
        <p:spPr bwMode="auto">
          <a:xfrm>
            <a:off x="601662" y="5455503"/>
            <a:ext cx="2319337"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b" anchorCtr="0" compatLnSpc="1">
            <a:prstTxWarp prst="textNoShape">
              <a:avLst/>
            </a:prstTxWarp>
            <a:spAutoFit/>
          </a:bodyPr>
          <a:lstStyle/>
          <a:p>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*Footnote: Lorem ipsum dolor sit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amet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consectetur</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adipiscing</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elit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Nunc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viverra</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tristique</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diam, sit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amet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elementum</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massa</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varius</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in. Aenean in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eleifend</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dolor.ipsum</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dolor sit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amet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consectetur</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adipiscing</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elit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Nunc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viverra</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tristique</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diam, sit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amet</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elementum</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massa</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varius</a:t>
            </a:r>
            <a:r>
              <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rPr>
              <a:t> in. Aenean in </a:t>
            </a:r>
            <a:r>
              <a:rPr lang="en-US" sz="800" kern="0" dirty="0" err="1">
                <a:solidFill>
                  <a:schemeClr val="bg2"/>
                </a:solidFill>
                <a:latin typeface="Roboto" panose="02000000000000000000" pitchFamily="2" charset="0"/>
                <a:ea typeface="Roboto" panose="02000000000000000000" pitchFamily="2" charset="0"/>
                <a:cs typeface="Roboto" panose="02000000000000000000" pitchFamily="2" charset="0"/>
              </a:rPr>
              <a:t>eleifend</a:t>
            </a:r>
            <a:endParaRPr lang="en-US" sz="800" kern="0"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cxnSp>
        <p:nvCxnSpPr>
          <p:cNvPr id="14" name="Straight Connector 13">
            <a:extLst>
              <a:ext uri="{FF2B5EF4-FFF2-40B4-BE49-F238E27FC236}">
                <a16:creationId xmlns:a16="http://schemas.microsoft.com/office/drawing/2014/main" id="{4FB26E3F-2142-D444-9103-B91A60473E84}"/>
              </a:ext>
            </a:extLst>
          </p:cNvPr>
          <p:cNvCxnSpPr>
            <a:cxnSpLocks/>
          </p:cNvCxnSpPr>
          <p:nvPr userDrawn="1"/>
        </p:nvCxnSpPr>
        <p:spPr>
          <a:xfrm>
            <a:off x="3125788" y="885825"/>
            <a:ext cx="0" cy="54006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0" y="0"/>
            <a:ext cx="9144000" cy="540902"/>
            <a:chOff x="0" y="0"/>
            <a:chExt cx="9144000" cy="540902"/>
          </a:xfrm>
        </p:grpSpPr>
        <p:cxnSp>
          <p:nvCxnSpPr>
            <p:cNvPr id="16" name="Straight Connector 15">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493422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1A47-7682-474A-AAD0-DF450B8CD950}"/>
              </a:ext>
            </a:extLst>
          </p:cNvPr>
          <p:cNvSpPr>
            <a:spLocks noGrp="1"/>
          </p:cNvSpPr>
          <p:nvPr>
            <p:ph type="title" hasCustomPrompt="1"/>
          </p:nvPr>
        </p:nvSpPr>
        <p:spPr>
          <a:xfrm>
            <a:off x="615565" y="877491"/>
            <a:ext cx="7117148" cy="788581"/>
          </a:xfrm>
          <a:prstGeom prst="rect">
            <a:avLst/>
          </a:prstGeom>
        </p:spPr>
        <p:txBody>
          <a:bodyPr lIns="0"/>
          <a:lstStyle>
            <a:lvl1pPr>
              <a:lnSpc>
                <a:spcPct val="100000"/>
              </a:lnSpc>
              <a:spcBef>
                <a:spcPts val="0"/>
              </a:spcBef>
              <a:spcAft>
                <a:spcPts val="400"/>
              </a:spcAft>
              <a:defRPr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Slide</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grpSp>
        <p:nvGrpSpPr>
          <p:cNvPr id="9" name="Group 8"/>
          <p:cNvGrpSpPr/>
          <p:nvPr userDrawn="1"/>
        </p:nvGrpSpPr>
        <p:grpSpPr>
          <a:xfrm>
            <a:off x="0" y="0"/>
            <a:ext cx="9144000" cy="540902"/>
            <a:chOff x="0" y="0"/>
            <a:chExt cx="9144000" cy="540902"/>
          </a:xfrm>
        </p:grpSpPr>
        <p:cxnSp>
          <p:nvCxnSpPr>
            <p:cNvPr id="10" name="Straight Connector 9">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858" y="36289"/>
            <a:ext cx="1046263" cy="478292"/>
          </a:xfrm>
          <a:prstGeom prst="rect">
            <a:avLst/>
          </a:prstGeom>
        </p:spPr>
      </p:pic>
      <p:pic>
        <p:nvPicPr>
          <p:cNvPr id="15"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3082" y="61265"/>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28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Slide_photo">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07327-0752-A84D-9952-CA21E4B858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608"/>
            <a:ext cx="9144000" cy="6858000"/>
          </a:xfrm>
          <a:prstGeom prst="rect">
            <a:avLst/>
          </a:prstGeom>
        </p:spPr>
      </p:pic>
      <p:sp>
        <p:nvSpPr>
          <p:cNvPr id="7" name="Rectangle 6">
            <a:extLst>
              <a:ext uri="{FF2B5EF4-FFF2-40B4-BE49-F238E27FC236}">
                <a16:creationId xmlns:a16="http://schemas.microsoft.com/office/drawing/2014/main" id="{7436313D-AB31-2B4B-8D74-00A5736FAC37}"/>
              </a:ext>
            </a:extLst>
          </p:cNvPr>
          <p:cNvSpPr/>
          <p:nvPr userDrawn="1"/>
        </p:nvSpPr>
        <p:spPr>
          <a:xfrm>
            <a:off x="0" y="7071"/>
            <a:ext cx="9144000" cy="6858000"/>
          </a:xfrm>
          <a:prstGeom prst="rect">
            <a:avLst/>
          </a:prstGeom>
          <a:solidFill>
            <a:schemeClr val="tx2">
              <a:alpha val="63000"/>
            </a:schemeClr>
          </a:solidFill>
        </p:spPr>
        <p:txBody>
          <a:bodyPr wrap="square" rtlCol="0" anchor="ctr">
            <a:spAutoFit/>
          </a:bodyPr>
          <a:lstStyle/>
          <a:p>
            <a:pPr marL="0" indent="0" algn="ctr">
              <a:buFontTx/>
              <a:buNone/>
            </a:pPr>
            <a:endParaRPr lang="en-US" sz="2400" kern="0" dirty="0">
              <a:solidFill>
                <a:schemeClr val="tx1"/>
              </a:solidFill>
            </a:endParaRPr>
          </a:p>
        </p:txBody>
      </p:sp>
      <p:sp>
        <p:nvSpPr>
          <p:cNvPr id="3" name="Text Placeholder 2">
            <a:extLst>
              <a:ext uri="{FF2B5EF4-FFF2-40B4-BE49-F238E27FC236}">
                <a16:creationId xmlns:a16="http://schemas.microsoft.com/office/drawing/2014/main" id="{6B806F7F-D3DF-8440-A654-35842905D941}"/>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grpSp>
        <p:nvGrpSpPr>
          <p:cNvPr id="12" name="Group 11">
            <a:extLst>
              <a:ext uri="{FF2B5EF4-FFF2-40B4-BE49-F238E27FC236}">
                <a16:creationId xmlns:a16="http://schemas.microsoft.com/office/drawing/2014/main" id="{121CF837-941D-4286-BD82-2EF8F88ABC40}"/>
              </a:ext>
            </a:extLst>
          </p:cNvPr>
          <p:cNvGrpSpPr/>
          <p:nvPr userDrawn="1"/>
        </p:nvGrpSpPr>
        <p:grpSpPr>
          <a:xfrm>
            <a:off x="876300" y="2592099"/>
            <a:ext cx="7620000" cy="652286"/>
            <a:chOff x="612648" y="2592099"/>
            <a:chExt cx="7811128" cy="652286"/>
          </a:xfrm>
        </p:grpSpPr>
        <p:cxnSp>
          <p:nvCxnSpPr>
            <p:cNvPr id="13" name="Straight Connector 12">
              <a:extLst>
                <a:ext uri="{FF2B5EF4-FFF2-40B4-BE49-F238E27FC236}">
                  <a16:creationId xmlns:a16="http://schemas.microsoft.com/office/drawing/2014/main" id="{B14D42E8-9783-42B2-8336-C2BDDBDCA7AF}"/>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7ACD40-EF49-471C-A259-ECA8691C91E3}"/>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2EB0587-0AE8-43B3-9EA3-48C49B2DC3B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4347" y="5916912"/>
            <a:ext cx="2404872" cy="419136"/>
          </a:xfrm>
          <a:prstGeom prst="rect">
            <a:avLst/>
          </a:prstGeom>
        </p:spPr>
      </p:pic>
      <p:cxnSp>
        <p:nvCxnSpPr>
          <p:cNvPr id="18" name="Straight Connector 17">
            <a:extLst>
              <a:ext uri="{FF2B5EF4-FFF2-40B4-BE49-F238E27FC236}">
                <a16:creationId xmlns:a16="http://schemas.microsoft.com/office/drawing/2014/main" id="{807B6785-7883-43C0-AB7F-124103951F4B}"/>
              </a:ext>
            </a:extLst>
          </p:cNvPr>
          <p:cNvCxnSpPr>
            <a:cxnSpLocks/>
          </p:cNvCxnSpPr>
          <p:nvPr userDrawn="1"/>
        </p:nvCxnSpPr>
        <p:spPr>
          <a:xfrm>
            <a:off x="3136678" y="5852160"/>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5B8602-AD42-46DF-9FF2-447261BEDCDB}"/>
              </a:ext>
            </a:extLst>
          </p:cNvPr>
          <p:cNvCxnSpPr>
            <a:cxnSpLocks/>
          </p:cNvCxnSpPr>
          <p:nvPr userDrawn="1"/>
        </p:nvCxnSpPr>
        <p:spPr>
          <a:xfrm>
            <a:off x="4988148" y="5852160"/>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38E11C-151F-4DBF-90D6-641BBAE95B20}"/>
              </a:ext>
            </a:extLst>
          </p:cNvPr>
          <p:cNvCxnSpPr>
            <a:cxnSpLocks/>
          </p:cNvCxnSpPr>
          <p:nvPr userDrawn="1"/>
        </p:nvCxnSpPr>
        <p:spPr>
          <a:xfrm>
            <a:off x="6839618" y="5852160"/>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3A45594E-D658-44D8-8504-3FC65E1390F5}"/>
              </a:ext>
            </a:extLst>
          </p:cNvPr>
          <p:cNvSpPr>
            <a:spLocks noGrp="1"/>
          </p:cNvSpPr>
          <p:nvPr>
            <p:ph type="pic" sz="quarter" idx="14" hasCustomPrompt="1"/>
          </p:nvPr>
        </p:nvSpPr>
        <p:spPr>
          <a:xfrm>
            <a:off x="7127179" y="5875020"/>
            <a:ext cx="1276350" cy="50292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
        <p:nvSpPr>
          <p:cNvPr id="23" name="Picture Placeholder 5">
            <a:extLst>
              <a:ext uri="{FF2B5EF4-FFF2-40B4-BE49-F238E27FC236}">
                <a16:creationId xmlns:a16="http://schemas.microsoft.com/office/drawing/2014/main" id="{2A5B49DE-981D-4C02-88B2-735252B6DAA0}"/>
              </a:ext>
            </a:extLst>
          </p:cNvPr>
          <p:cNvSpPr>
            <a:spLocks noGrp="1"/>
          </p:cNvSpPr>
          <p:nvPr>
            <p:ph type="pic" sz="quarter" idx="15" hasCustomPrompt="1"/>
          </p:nvPr>
        </p:nvSpPr>
        <p:spPr>
          <a:xfrm>
            <a:off x="5275708" y="5875020"/>
            <a:ext cx="1276350" cy="50292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
        <p:nvSpPr>
          <p:cNvPr id="24" name="Picture Placeholder 5">
            <a:extLst>
              <a:ext uri="{FF2B5EF4-FFF2-40B4-BE49-F238E27FC236}">
                <a16:creationId xmlns:a16="http://schemas.microsoft.com/office/drawing/2014/main" id="{D379FD0B-4900-4740-AD2E-386F1D9F71ED}"/>
              </a:ext>
            </a:extLst>
          </p:cNvPr>
          <p:cNvSpPr>
            <a:spLocks noGrp="1"/>
          </p:cNvSpPr>
          <p:nvPr>
            <p:ph type="pic" sz="quarter" idx="16" hasCustomPrompt="1"/>
          </p:nvPr>
        </p:nvSpPr>
        <p:spPr>
          <a:xfrm>
            <a:off x="3424238" y="5875020"/>
            <a:ext cx="1276350" cy="50292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Tree>
    <p:extLst>
      <p:ext uri="{BB962C8B-B14F-4D97-AF65-F5344CB8AC3E}">
        <p14:creationId xmlns:p14="http://schemas.microsoft.com/office/powerpoint/2010/main" val="3213924883"/>
      </p:ext>
    </p:extLst>
  </p:cSld>
  <p:clrMapOvr>
    <a:masterClrMapping/>
  </p:clrMapOvr>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7" name="Picture Placeholder 2">
            <a:extLst>
              <a:ext uri="{FF2B5EF4-FFF2-40B4-BE49-F238E27FC236}">
                <a16:creationId xmlns:a16="http://schemas.microsoft.com/office/drawing/2014/main" id="{3E0AD405-439A-462B-8543-9CFBB09545DE}"/>
              </a:ext>
            </a:extLst>
          </p:cNvPr>
          <p:cNvSpPr>
            <a:spLocks noGrp="1" noChangeAspect="1"/>
          </p:cNvSpPr>
          <p:nvPr>
            <p:ph type="pic" sz="quarter" idx="23"/>
          </p:nvPr>
        </p:nvSpPr>
        <p:spPr>
          <a:xfrm>
            <a:off x="3886200" y="1016616"/>
            <a:ext cx="1371600" cy="1371600"/>
          </a:xfrm>
          <a:prstGeom prst="ellipse">
            <a:avLst/>
          </a:prstGeom>
        </p:spPr>
        <p:txBody>
          <a:bodyPr anchor="ctr" anchorCtr="0"/>
          <a:lstStyle>
            <a:lvl1pPr algn="ctr">
              <a:defRPr sz="1000"/>
            </a:lvl1pPr>
          </a:lstStyle>
          <a:p>
            <a:endParaRPr lang="en-US" dirty="0"/>
          </a:p>
        </p:txBody>
      </p:sp>
      <p:sp>
        <p:nvSpPr>
          <p:cNvPr id="8" name="Text Placeholder 34">
            <a:extLst>
              <a:ext uri="{FF2B5EF4-FFF2-40B4-BE49-F238E27FC236}">
                <a16:creationId xmlns:a16="http://schemas.microsoft.com/office/drawing/2014/main" id="{8DE168DC-9746-4223-AC26-863D76DC6EB8}"/>
              </a:ext>
            </a:extLst>
          </p:cNvPr>
          <p:cNvSpPr>
            <a:spLocks noGrp="1"/>
          </p:cNvSpPr>
          <p:nvPr>
            <p:ph type="body" sz="quarter" idx="24" hasCustomPrompt="1"/>
          </p:nvPr>
        </p:nvSpPr>
        <p:spPr>
          <a:xfrm>
            <a:off x="3886200" y="2524036"/>
            <a:ext cx="1371600" cy="553998"/>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9" name="Text Placeholder 34">
            <a:extLst>
              <a:ext uri="{FF2B5EF4-FFF2-40B4-BE49-F238E27FC236}">
                <a16:creationId xmlns:a16="http://schemas.microsoft.com/office/drawing/2014/main" id="{B5222010-1433-41A1-A493-D1B0A380D799}"/>
              </a:ext>
            </a:extLst>
          </p:cNvPr>
          <p:cNvSpPr>
            <a:spLocks noGrp="1"/>
          </p:cNvSpPr>
          <p:nvPr>
            <p:ph type="body" sz="quarter" idx="25" hasCustomPrompt="1"/>
          </p:nvPr>
        </p:nvSpPr>
        <p:spPr>
          <a:xfrm>
            <a:off x="2247900" y="2524036"/>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10" name="Text Placeholder 34">
            <a:extLst>
              <a:ext uri="{FF2B5EF4-FFF2-40B4-BE49-F238E27FC236}">
                <a16:creationId xmlns:a16="http://schemas.microsoft.com/office/drawing/2014/main" id="{1C9741F7-E412-4EB1-800F-A2941E9DBDBA}"/>
              </a:ext>
            </a:extLst>
          </p:cNvPr>
          <p:cNvSpPr>
            <a:spLocks noGrp="1"/>
          </p:cNvSpPr>
          <p:nvPr>
            <p:ph type="body" sz="quarter" idx="26" hasCustomPrompt="1"/>
          </p:nvPr>
        </p:nvSpPr>
        <p:spPr>
          <a:xfrm>
            <a:off x="5524500" y="2524036"/>
            <a:ext cx="1371600" cy="553998"/>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11" name="Text Placeholder 34">
            <a:extLst>
              <a:ext uri="{FF2B5EF4-FFF2-40B4-BE49-F238E27FC236}">
                <a16:creationId xmlns:a16="http://schemas.microsoft.com/office/drawing/2014/main" id="{7685763E-B0F4-49C7-9932-569C6816E5E8}"/>
              </a:ext>
            </a:extLst>
          </p:cNvPr>
          <p:cNvSpPr>
            <a:spLocks noGrp="1"/>
          </p:cNvSpPr>
          <p:nvPr>
            <p:ph type="body" sz="quarter" idx="27" hasCustomPrompt="1"/>
          </p:nvPr>
        </p:nvSpPr>
        <p:spPr>
          <a:xfrm>
            <a:off x="609600" y="2524036"/>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 </a:t>
            </a:r>
          </a:p>
          <a:p>
            <a:pPr lvl="1"/>
            <a:r>
              <a:rPr lang="en-US" dirty="0"/>
              <a:t>Title</a:t>
            </a:r>
          </a:p>
          <a:p>
            <a:pPr lvl="2"/>
            <a:r>
              <a:rPr lang="en-US" dirty="0"/>
              <a:t>Area</a:t>
            </a:r>
          </a:p>
        </p:txBody>
      </p:sp>
      <p:sp>
        <p:nvSpPr>
          <p:cNvPr id="16" name="Text Placeholder 34">
            <a:extLst>
              <a:ext uri="{FF2B5EF4-FFF2-40B4-BE49-F238E27FC236}">
                <a16:creationId xmlns:a16="http://schemas.microsoft.com/office/drawing/2014/main" id="{AC30DFC9-D0CA-4982-92CA-CA6463917D74}"/>
              </a:ext>
            </a:extLst>
          </p:cNvPr>
          <p:cNvSpPr>
            <a:spLocks noGrp="1"/>
          </p:cNvSpPr>
          <p:nvPr>
            <p:ph type="body" sz="quarter" idx="28" hasCustomPrompt="1"/>
          </p:nvPr>
        </p:nvSpPr>
        <p:spPr>
          <a:xfrm>
            <a:off x="7162800" y="2524036"/>
            <a:ext cx="1371600" cy="553998"/>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17" name="Picture Placeholder 2">
            <a:extLst>
              <a:ext uri="{FF2B5EF4-FFF2-40B4-BE49-F238E27FC236}">
                <a16:creationId xmlns:a16="http://schemas.microsoft.com/office/drawing/2014/main" id="{3CE195E3-D51C-4488-8C38-793848EC9305}"/>
              </a:ext>
            </a:extLst>
          </p:cNvPr>
          <p:cNvSpPr>
            <a:spLocks noGrp="1" noChangeAspect="1"/>
          </p:cNvSpPr>
          <p:nvPr>
            <p:ph type="pic" sz="quarter" idx="29"/>
          </p:nvPr>
        </p:nvSpPr>
        <p:spPr>
          <a:xfrm>
            <a:off x="609600" y="1016616"/>
            <a:ext cx="1371600" cy="1371600"/>
          </a:xfrm>
          <a:prstGeom prst="ellipse">
            <a:avLst/>
          </a:prstGeom>
        </p:spPr>
        <p:txBody>
          <a:bodyPr anchor="ctr" anchorCtr="0"/>
          <a:lstStyle>
            <a:lvl1pPr algn="ctr">
              <a:defRPr sz="1000"/>
            </a:lvl1pPr>
          </a:lstStyle>
          <a:p>
            <a:endParaRPr lang="en-US" dirty="0"/>
          </a:p>
        </p:txBody>
      </p:sp>
      <p:sp>
        <p:nvSpPr>
          <p:cNvPr id="18" name="Picture Placeholder 2">
            <a:extLst>
              <a:ext uri="{FF2B5EF4-FFF2-40B4-BE49-F238E27FC236}">
                <a16:creationId xmlns:a16="http://schemas.microsoft.com/office/drawing/2014/main" id="{D383A61A-DC29-492D-88B5-49AE7BB3731D}"/>
              </a:ext>
            </a:extLst>
          </p:cNvPr>
          <p:cNvSpPr>
            <a:spLocks noGrp="1" noChangeAspect="1"/>
          </p:cNvSpPr>
          <p:nvPr>
            <p:ph type="pic" sz="quarter" idx="30"/>
          </p:nvPr>
        </p:nvSpPr>
        <p:spPr>
          <a:xfrm>
            <a:off x="2247900" y="1016616"/>
            <a:ext cx="1371600" cy="1371600"/>
          </a:xfrm>
          <a:prstGeom prst="ellipse">
            <a:avLst/>
          </a:prstGeom>
        </p:spPr>
        <p:txBody>
          <a:bodyPr anchor="ctr" anchorCtr="0"/>
          <a:lstStyle>
            <a:lvl1pPr algn="ctr">
              <a:defRPr sz="1000"/>
            </a:lvl1pPr>
          </a:lstStyle>
          <a:p>
            <a:endParaRPr lang="en-US" dirty="0"/>
          </a:p>
        </p:txBody>
      </p:sp>
      <p:sp>
        <p:nvSpPr>
          <p:cNvPr id="19" name="Picture Placeholder 2">
            <a:extLst>
              <a:ext uri="{FF2B5EF4-FFF2-40B4-BE49-F238E27FC236}">
                <a16:creationId xmlns:a16="http://schemas.microsoft.com/office/drawing/2014/main" id="{E5B2F876-4F8C-4CCE-AF5F-1CF273E21E64}"/>
              </a:ext>
            </a:extLst>
          </p:cNvPr>
          <p:cNvSpPr>
            <a:spLocks noGrp="1" noChangeAspect="1"/>
          </p:cNvSpPr>
          <p:nvPr>
            <p:ph type="pic" sz="quarter" idx="31"/>
          </p:nvPr>
        </p:nvSpPr>
        <p:spPr>
          <a:xfrm>
            <a:off x="5524500" y="1016616"/>
            <a:ext cx="1371600" cy="1371600"/>
          </a:xfrm>
          <a:prstGeom prst="ellipse">
            <a:avLst/>
          </a:prstGeom>
        </p:spPr>
        <p:txBody>
          <a:bodyPr anchor="ctr" anchorCtr="0"/>
          <a:lstStyle>
            <a:lvl1pPr algn="ctr">
              <a:defRPr sz="1000"/>
            </a:lvl1pPr>
          </a:lstStyle>
          <a:p>
            <a:endParaRPr lang="en-US" dirty="0"/>
          </a:p>
        </p:txBody>
      </p:sp>
      <p:sp>
        <p:nvSpPr>
          <p:cNvPr id="20" name="Picture Placeholder 2">
            <a:extLst>
              <a:ext uri="{FF2B5EF4-FFF2-40B4-BE49-F238E27FC236}">
                <a16:creationId xmlns:a16="http://schemas.microsoft.com/office/drawing/2014/main" id="{122A248C-4B0D-4933-8290-48E31BEE8234}"/>
              </a:ext>
            </a:extLst>
          </p:cNvPr>
          <p:cNvSpPr>
            <a:spLocks noGrp="1" noChangeAspect="1"/>
          </p:cNvSpPr>
          <p:nvPr>
            <p:ph type="pic" sz="quarter" idx="32"/>
          </p:nvPr>
        </p:nvSpPr>
        <p:spPr>
          <a:xfrm>
            <a:off x="7162800" y="1016616"/>
            <a:ext cx="1371600" cy="1371600"/>
          </a:xfrm>
          <a:prstGeom prst="ellipse">
            <a:avLst/>
          </a:prstGeom>
        </p:spPr>
        <p:txBody>
          <a:bodyPr anchor="ctr" anchorCtr="0"/>
          <a:lstStyle>
            <a:lvl1pPr algn="ctr">
              <a:defRPr sz="1000"/>
            </a:lvl1pPr>
          </a:lstStyle>
          <a:p>
            <a:endParaRPr lang="en-US" dirty="0"/>
          </a:p>
        </p:txBody>
      </p:sp>
      <p:sp>
        <p:nvSpPr>
          <p:cNvPr id="21" name="Picture Placeholder 2">
            <a:extLst>
              <a:ext uri="{FF2B5EF4-FFF2-40B4-BE49-F238E27FC236}">
                <a16:creationId xmlns:a16="http://schemas.microsoft.com/office/drawing/2014/main" id="{C2861EA5-8F9B-4AC8-A1DF-D5A280209E6C}"/>
              </a:ext>
            </a:extLst>
          </p:cNvPr>
          <p:cNvSpPr>
            <a:spLocks noGrp="1" noChangeAspect="1"/>
          </p:cNvSpPr>
          <p:nvPr>
            <p:ph type="pic" sz="quarter" idx="33"/>
          </p:nvPr>
        </p:nvSpPr>
        <p:spPr>
          <a:xfrm>
            <a:off x="4705350" y="3850315"/>
            <a:ext cx="1371600" cy="1371600"/>
          </a:xfrm>
          <a:prstGeom prst="ellipse">
            <a:avLst/>
          </a:prstGeom>
        </p:spPr>
        <p:txBody>
          <a:bodyPr anchor="ctr" anchorCtr="0"/>
          <a:lstStyle>
            <a:lvl1pPr algn="ctr">
              <a:defRPr sz="1000"/>
            </a:lvl1pPr>
          </a:lstStyle>
          <a:p>
            <a:endParaRPr lang="en-US" dirty="0"/>
          </a:p>
        </p:txBody>
      </p:sp>
      <p:sp>
        <p:nvSpPr>
          <p:cNvPr id="22" name="Text Placeholder 34">
            <a:extLst>
              <a:ext uri="{FF2B5EF4-FFF2-40B4-BE49-F238E27FC236}">
                <a16:creationId xmlns:a16="http://schemas.microsoft.com/office/drawing/2014/main" id="{7D4024A3-1816-4D9B-8DE7-17044B827814}"/>
              </a:ext>
            </a:extLst>
          </p:cNvPr>
          <p:cNvSpPr>
            <a:spLocks noGrp="1"/>
          </p:cNvSpPr>
          <p:nvPr>
            <p:ph type="body" sz="quarter" idx="34" hasCustomPrompt="1"/>
          </p:nvPr>
        </p:nvSpPr>
        <p:spPr>
          <a:xfrm>
            <a:off x="4705350" y="5357735"/>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23" name="Text Placeholder 34">
            <a:extLst>
              <a:ext uri="{FF2B5EF4-FFF2-40B4-BE49-F238E27FC236}">
                <a16:creationId xmlns:a16="http://schemas.microsoft.com/office/drawing/2014/main" id="{0B1230D8-A445-440A-8756-BE6F517AE923}"/>
              </a:ext>
            </a:extLst>
          </p:cNvPr>
          <p:cNvSpPr>
            <a:spLocks noGrp="1"/>
          </p:cNvSpPr>
          <p:nvPr>
            <p:ph type="body" sz="quarter" idx="35" hasCustomPrompt="1"/>
          </p:nvPr>
        </p:nvSpPr>
        <p:spPr>
          <a:xfrm>
            <a:off x="3067050" y="5357735"/>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24" name="Text Placeholder 34">
            <a:extLst>
              <a:ext uri="{FF2B5EF4-FFF2-40B4-BE49-F238E27FC236}">
                <a16:creationId xmlns:a16="http://schemas.microsoft.com/office/drawing/2014/main" id="{9AD4FC67-B0E5-404E-B1C3-217AF23DD845}"/>
              </a:ext>
            </a:extLst>
          </p:cNvPr>
          <p:cNvSpPr>
            <a:spLocks noGrp="1"/>
          </p:cNvSpPr>
          <p:nvPr>
            <p:ph type="body" sz="quarter" idx="36" hasCustomPrompt="1"/>
          </p:nvPr>
        </p:nvSpPr>
        <p:spPr>
          <a:xfrm>
            <a:off x="6343650" y="5357735"/>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25" name="Text Placeholder 34">
            <a:extLst>
              <a:ext uri="{FF2B5EF4-FFF2-40B4-BE49-F238E27FC236}">
                <a16:creationId xmlns:a16="http://schemas.microsoft.com/office/drawing/2014/main" id="{AD0A2508-2B7C-4054-BEC5-91071D464FF8}"/>
              </a:ext>
            </a:extLst>
          </p:cNvPr>
          <p:cNvSpPr>
            <a:spLocks noGrp="1"/>
          </p:cNvSpPr>
          <p:nvPr>
            <p:ph type="body" sz="quarter" idx="37" hasCustomPrompt="1"/>
          </p:nvPr>
        </p:nvSpPr>
        <p:spPr>
          <a:xfrm>
            <a:off x="1428750" y="5357735"/>
            <a:ext cx="1371600" cy="569387"/>
          </a:xfrm>
        </p:spPr>
        <p:txBody>
          <a:bodyPr lIns="91440" tIns="0" bIns="0">
            <a:spAutoFit/>
          </a:bodyPr>
          <a:lstStyle>
            <a:lvl1pPr marL="0" indent="0">
              <a:spcBef>
                <a:spcPts val="0"/>
              </a:spcBef>
              <a:spcAft>
                <a:spcPts val="0"/>
              </a:spcAft>
              <a:buFontTx/>
              <a:buNone/>
              <a:defRPr lang="en-US" sz="1400" b="1" kern="1200" dirty="0" smtClean="0">
                <a:solidFill>
                  <a:srgbClr val="EB702D"/>
                </a:solidFill>
                <a:latin typeface="Roboto"/>
                <a:ea typeface="+mn-ea"/>
                <a:cs typeface="Roboto"/>
              </a:defRPr>
            </a:lvl1pPr>
            <a:lvl2pPr marL="0" indent="0">
              <a:spcBef>
                <a:spcPts val="0"/>
              </a:spcBef>
              <a:spcAft>
                <a:spcPts val="0"/>
              </a:spcAft>
              <a:buNone/>
              <a:defRPr lang="en-US" sz="1100" b="1" kern="1200" dirty="0" smtClean="0">
                <a:solidFill>
                  <a:schemeClr val="tx2"/>
                </a:solidFill>
                <a:latin typeface="Roboto"/>
                <a:ea typeface="+mn-ea"/>
                <a:cs typeface="Roboto"/>
              </a:defRPr>
            </a:lvl2pPr>
            <a:lvl3pPr marL="0" indent="1588">
              <a:spcBef>
                <a:spcPts val="0"/>
              </a:spcBef>
              <a:spcAft>
                <a:spcPts val="0"/>
              </a:spcAft>
              <a:buFontTx/>
              <a:buNone/>
              <a:defRPr lang="en-US" sz="1100" kern="1200" dirty="0" smtClean="0">
                <a:solidFill>
                  <a:schemeClr val="tx2"/>
                </a:solidFill>
                <a:latin typeface="Roboto"/>
                <a:ea typeface="+mn-ea"/>
                <a:cs typeface="Roboto"/>
              </a:defRPr>
            </a:lvl3pPr>
          </a:lstStyle>
          <a:p>
            <a:pPr lvl="0"/>
            <a:r>
              <a:rPr lang="en-US" dirty="0"/>
              <a:t>Name</a:t>
            </a:r>
          </a:p>
          <a:p>
            <a:pPr lvl="1"/>
            <a:r>
              <a:rPr lang="en-US" dirty="0"/>
              <a:t>Title</a:t>
            </a:r>
          </a:p>
          <a:p>
            <a:pPr lvl="2"/>
            <a:r>
              <a:rPr lang="en-US" dirty="0"/>
              <a:t>Area</a:t>
            </a:r>
          </a:p>
        </p:txBody>
      </p:sp>
      <p:sp>
        <p:nvSpPr>
          <p:cNvPr id="26" name="Picture Placeholder 2">
            <a:extLst>
              <a:ext uri="{FF2B5EF4-FFF2-40B4-BE49-F238E27FC236}">
                <a16:creationId xmlns:a16="http://schemas.microsoft.com/office/drawing/2014/main" id="{40C73FA5-49C7-41F4-96B2-12505F09C9C6}"/>
              </a:ext>
            </a:extLst>
          </p:cNvPr>
          <p:cNvSpPr>
            <a:spLocks noGrp="1" noChangeAspect="1"/>
          </p:cNvSpPr>
          <p:nvPr>
            <p:ph type="pic" sz="quarter" idx="38"/>
          </p:nvPr>
        </p:nvSpPr>
        <p:spPr>
          <a:xfrm>
            <a:off x="1428750" y="3850315"/>
            <a:ext cx="1371600" cy="1371600"/>
          </a:xfrm>
          <a:prstGeom prst="ellipse">
            <a:avLst/>
          </a:prstGeom>
        </p:spPr>
        <p:txBody>
          <a:bodyPr anchor="ctr" anchorCtr="0"/>
          <a:lstStyle>
            <a:lvl1pPr algn="ctr">
              <a:defRPr sz="1000"/>
            </a:lvl1pPr>
          </a:lstStyle>
          <a:p>
            <a:endParaRPr lang="en-US" dirty="0"/>
          </a:p>
        </p:txBody>
      </p:sp>
      <p:sp>
        <p:nvSpPr>
          <p:cNvPr id="27" name="Picture Placeholder 2">
            <a:extLst>
              <a:ext uri="{FF2B5EF4-FFF2-40B4-BE49-F238E27FC236}">
                <a16:creationId xmlns:a16="http://schemas.microsoft.com/office/drawing/2014/main" id="{80260D3F-A083-47E2-B036-172920898A9A}"/>
              </a:ext>
            </a:extLst>
          </p:cNvPr>
          <p:cNvSpPr>
            <a:spLocks noGrp="1" noChangeAspect="1"/>
          </p:cNvSpPr>
          <p:nvPr>
            <p:ph type="pic" sz="quarter" idx="39"/>
          </p:nvPr>
        </p:nvSpPr>
        <p:spPr>
          <a:xfrm>
            <a:off x="3067050" y="3850315"/>
            <a:ext cx="1371600" cy="1371600"/>
          </a:xfrm>
          <a:prstGeom prst="ellipse">
            <a:avLst/>
          </a:prstGeom>
        </p:spPr>
        <p:txBody>
          <a:bodyPr anchor="ctr" anchorCtr="0"/>
          <a:lstStyle>
            <a:lvl1pPr algn="ctr">
              <a:defRPr sz="1000"/>
            </a:lvl1pPr>
          </a:lstStyle>
          <a:p>
            <a:endParaRPr lang="en-US" dirty="0"/>
          </a:p>
        </p:txBody>
      </p:sp>
      <p:sp>
        <p:nvSpPr>
          <p:cNvPr id="28" name="Picture Placeholder 2">
            <a:extLst>
              <a:ext uri="{FF2B5EF4-FFF2-40B4-BE49-F238E27FC236}">
                <a16:creationId xmlns:a16="http://schemas.microsoft.com/office/drawing/2014/main" id="{41A8E0C5-4C3B-47E8-99A5-69465D52B658}"/>
              </a:ext>
            </a:extLst>
          </p:cNvPr>
          <p:cNvSpPr>
            <a:spLocks noGrp="1" noChangeAspect="1"/>
          </p:cNvSpPr>
          <p:nvPr>
            <p:ph type="pic" sz="quarter" idx="40"/>
          </p:nvPr>
        </p:nvSpPr>
        <p:spPr>
          <a:xfrm>
            <a:off x="6343650" y="3850315"/>
            <a:ext cx="1371600" cy="1371600"/>
          </a:xfrm>
          <a:prstGeom prst="ellipse">
            <a:avLst/>
          </a:prstGeom>
        </p:spPr>
        <p:txBody>
          <a:bodyPr anchor="ctr" anchorCtr="0"/>
          <a:lstStyle>
            <a:lvl1pPr algn="ctr">
              <a:defRPr sz="1000"/>
            </a:lvl1pPr>
          </a:lstStyle>
          <a:p>
            <a:endParaRPr lang="en-US" dirty="0"/>
          </a:p>
        </p:txBody>
      </p:sp>
      <p:pic>
        <p:nvPicPr>
          <p:cNvPr id="29" name="Picture 28">
            <a:extLst>
              <a:ext uri="{FF2B5EF4-FFF2-40B4-BE49-F238E27FC236}">
                <a16:creationId xmlns:a16="http://schemas.microsoft.com/office/drawing/2014/main" id="{ACFBA10C-246B-4640-A02D-C33991CCD6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grpSp>
        <p:nvGrpSpPr>
          <p:cNvPr id="30" name="Group 29"/>
          <p:cNvGrpSpPr/>
          <p:nvPr userDrawn="1"/>
        </p:nvGrpSpPr>
        <p:grpSpPr>
          <a:xfrm>
            <a:off x="0" y="0"/>
            <a:ext cx="9144000" cy="540902"/>
            <a:chOff x="0" y="0"/>
            <a:chExt cx="9144000" cy="540902"/>
          </a:xfrm>
        </p:grpSpPr>
        <p:cxnSp>
          <p:nvCxnSpPr>
            <p:cNvPr id="31" name="Straight Connector 3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15710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29" name="Text Placeholder 34">
            <a:extLst>
              <a:ext uri="{FF2B5EF4-FFF2-40B4-BE49-F238E27FC236}">
                <a16:creationId xmlns:a16="http://schemas.microsoft.com/office/drawing/2014/main" id="{C03A9FC1-39AE-490A-9228-948AAD44FFD9}"/>
              </a:ext>
            </a:extLst>
          </p:cNvPr>
          <p:cNvSpPr>
            <a:spLocks noGrp="1"/>
          </p:cNvSpPr>
          <p:nvPr>
            <p:ph type="body" sz="quarter" idx="27" hasCustomPrompt="1"/>
          </p:nvPr>
        </p:nvSpPr>
        <p:spPr>
          <a:xfrm>
            <a:off x="609600" y="4191000"/>
            <a:ext cx="2103120" cy="892552"/>
          </a:xfrm>
        </p:spPr>
        <p:txBody>
          <a:bodyPr>
            <a:spAutoFit/>
          </a:bodyPr>
          <a:lstStyle>
            <a:lvl1pPr marL="0" indent="0" algn="ctr">
              <a:spcBef>
                <a:spcPts val="0"/>
              </a:spcBef>
              <a:spcAft>
                <a:spcPts val="0"/>
              </a:spcAft>
              <a:buFontTx/>
              <a:buNone/>
              <a:defRPr lang="en-US" sz="2000" b="1" kern="1200" dirty="0" smtClean="0">
                <a:solidFill>
                  <a:srgbClr val="EB702D"/>
                </a:solidFill>
                <a:latin typeface="Roboto"/>
                <a:ea typeface="+mn-ea"/>
                <a:cs typeface="Roboto"/>
              </a:defRPr>
            </a:lvl1pPr>
            <a:lvl2pPr marL="0" indent="0" algn="ctr">
              <a:spcBef>
                <a:spcPts val="0"/>
              </a:spcBef>
              <a:spcAft>
                <a:spcPts val="0"/>
              </a:spcAft>
              <a:buNone/>
              <a:defRPr lang="en-US" sz="1600" b="1" kern="1200" dirty="0" smtClean="0">
                <a:solidFill>
                  <a:schemeClr val="tx2"/>
                </a:solidFill>
                <a:latin typeface="Roboto"/>
                <a:ea typeface="+mn-ea"/>
                <a:cs typeface="Roboto"/>
              </a:defRPr>
            </a:lvl2pPr>
            <a:lvl3pPr marL="0" indent="1588" algn="ctr">
              <a:spcBef>
                <a:spcPts val="0"/>
              </a:spcBef>
              <a:spcAft>
                <a:spcPts val="0"/>
              </a:spcAft>
              <a:buFontTx/>
              <a:buNone/>
              <a:defRPr lang="en-US" sz="1600" kern="1200" dirty="0" smtClean="0">
                <a:solidFill>
                  <a:schemeClr val="tx2"/>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0" name="Picture Placeholder 2">
            <a:extLst>
              <a:ext uri="{FF2B5EF4-FFF2-40B4-BE49-F238E27FC236}">
                <a16:creationId xmlns:a16="http://schemas.microsoft.com/office/drawing/2014/main" id="{5E679C19-8996-4291-993F-FD6EE8F74C4E}"/>
              </a:ext>
            </a:extLst>
          </p:cNvPr>
          <p:cNvSpPr>
            <a:spLocks noGrp="1" noChangeAspect="1"/>
          </p:cNvSpPr>
          <p:nvPr>
            <p:ph type="pic" sz="quarter" idx="29"/>
          </p:nvPr>
        </p:nvSpPr>
        <p:spPr>
          <a:xfrm>
            <a:off x="655320" y="2005752"/>
            <a:ext cx="2011680" cy="2011680"/>
          </a:xfrm>
          <a:prstGeom prst="ellipse">
            <a:avLst/>
          </a:prstGeom>
          <a:solidFill>
            <a:schemeClr val="accent4"/>
          </a:solidFill>
        </p:spPr>
        <p:txBody>
          <a:bodyPr anchor="ctr" anchorCtr="0"/>
          <a:lstStyle>
            <a:lvl1pPr marL="0" indent="0" algn="ctr">
              <a:buFontTx/>
              <a:buNone/>
              <a:defRPr sz="1000"/>
            </a:lvl1pPr>
          </a:lstStyle>
          <a:p>
            <a:endParaRPr lang="en-US" dirty="0"/>
          </a:p>
        </p:txBody>
      </p:sp>
      <p:cxnSp>
        <p:nvCxnSpPr>
          <p:cNvPr id="31" name="Straight Connector 30">
            <a:extLst>
              <a:ext uri="{FF2B5EF4-FFF2-40B4-BE49-F238E27FC236}">
                <a16:creationId xmlns:a16="http://schemas.microsoft.com/office/drawing/2014/main" id="{22631392-4381-4343-9C8A-2BF51DB2F0DE}"/>
              </a:ext>
            </a:extLst>
          </p:cNvPr>
          <p:cNvCxnSpPr/>
          <p:nvPr userDrawn="1"/>
        </p:nvCxnSpPr>
        <p:spPr bwMode="auto">
          <a:xfrm>
            <a:off x="2986685" y="1524000"/>
            <a:ext cx="0" cy="3911600"/>
          </a:xfrm>
          <a:prstGeom prst="line">
            <a:avLst/>
          </a:prstGeom>
          <a:solidFill>
            <a:schemeClr val="accent1"/>
          </a:solidFill>
          <a:ln w="825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Picture Placeholder 2">
            <a:extLst>
              <a:ext uri="{FF2B5EF4-FFF2-40B4-BE49-F238E27FC236}">
                <a16:creationId xmlns:a16="http://schemas.microsoft.com/office/drawing/2014/main" id="{0EFB1C15-0BEB-4938-99D9-B42572FD8246}"/>
              </a:ext>
            </a:extLst>
          </p:cNvPr>
          <p:cNvSpPr>
            <a:spLocks noGrp="1" noChangeAspect="1"/>
          </p:cNvSpPr>
          <p:nvPr>
            <p:ph type="pic" sz="quarter" idx="31"/>
          </p:nvPr>
        </p:nvSpPr>
        <p:spPr>
          <a:xfrm>
            <a:off x="3581163" y="2005752"/>
            <a:ext cx="2011680" cy="2011680"/>
          </a:xfrm>
          <a:prstGeom prst="ellipse">
            <a:avLst/>
          </a:prstGeom>
          <a:solidFill>
            <a:schemeClr val="accent4"/>
          </a:solidFill>
        </p:spPr>
        <p:txBody>
          <a:bodyPr anchor="ctr" anchorCtr="0"/>
          <a:lstStyle>
            <a:lvl1pPr algn="ctr">
              <a:buFontTx/>
              <a:buNone/>
              <a:defRPr sz="1000"/>
            </a:lvl1pPr>
          </a:lstStyle>
          <a:p>
            <a:endParaRPr lang="en-US" dirty="0"/>
          </a:p>
        </p:txBody>
      </p:sp>
      <p:cxnSp>
        <p:nvCxnSpPr>
          <p:cNvPr id="33" name="Straight Connector 32">
            <a:extLst>
              <a:ext uri="{FF2B5EF4-FFF2-40B4-BE49-F238E27FC236}">
                <a16:creationId xmlns:a16="http://schemas.microsoft.com/office/drawing/2014/main" id="{240033E6-D45B-4EA6-9FD8-FE53BD288AAD}"/>
              </a:ext>
            </a:extLst>
          </p:cNvPr>
          <p:cNvCxnSpPr/>
          <p:nvPr userDrawn="1"/>
        </p:nvCxnSpPr>
        <p:spPr bwMode="auto">
          <a:xfrm>
            <a:off x="6187321" y="1524000"/>
            <a:ext cx="0" cy="3911600"/>
          </a:xfrm>
          <a:prstGeom prst="line">
            <a:avLst/>
          </a:prstGeom>
          <a:solidFill>
            <a:schemeClr val="accent1"/>
          </a:solidFill>
          <a:ln w="825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Placeholder 34">
            <a:extLst>
              <a:ext uri="{FF2B5EF4-FFF2-40B4-BE49-F238E27FC236}">
                <a16:creationId xmlns:a16="http://schemas.microsoft.com/office/drawing/2014/main" id="{D1B92940-1FB1-4672-AC55-AD6FC4A57CA9}"/>
              </a:ext>
            </a:extLst>
          </p:cNvPr>
          <p:cNvSpPr>
            <a:spLocks noGrp="1"/>
          </p:cNvSpPr>
          <p:nvPr>
            <p:ph type="body" sz="quarter" idx="32" hasCustomPrompt="1"/>
          </p:nvPr>
        </p:nvSpPr>
        <p:spPr>
          <a:xfrm>
            <a:off x="6400800" y="4191000"/>
            <a:ext cx="2103120" cy="892552"/>
          </a:xfrm>
        </p:spPr>
        <p:txBody>
          <a:bodyPr>
            <a:spAutoFit/>
          </a:bodyPr>
          <a:lstStyle>
            <a:lvl1pPr marL="0" indent="0" algn="ctr">
              <a:spcBef>
                <a:spcPts val="0"/>
              </a:spcBef>
              <a:spcAft>
                <a:spcPts val="0"/>
              </a:spcAft>
              <a:buFontTx/>
              <a:buNone/>
              <a:defRPr lang="en-US" sz="2000" b="1" kern="1200" dirty="0" smtClean="0">
                <a:solidFill>
                  <a:srgbClr val="EB702D"/>
                </a:solidFill>
                <a:latin typeface="Roboto"/>
                <a:ea typeface="+mn-ea"/>
                <a:cs typeface="Roboto"/>
              </a:defRPr>
            </a:lvl1pPr>
            <a:lvl2pPr marL="0" indent="0" algn="ctr">
              <a:spcBef>
                <a:spcPts val="0"/>
              </a:spcBef>
              <a:spcAft>
                <a:spcPts val="0"/>
              </a:spcAft>
              <a:buNone/>
              <a:defRPr lang="en-US" sz="1600" b="1" kern="1200" dirty="0" smtClean="0">
                <a:solidFill>
                  <a:schemeClr val="tx2"/>
                </a:solidFill>
                <a:latin typeface="Roboto"/>
                <a:ea typeface="+mn-ea"/>
                <a:cs typeface="Roboto"/>
              </a:defRPr>
            </a:lvl2pPr>
            <a:lvl3pPr marL="0" indent="1588" algn="ctr">
              <a:spcBef>
                <a:spcPts val="0"/>
              </a:spcBef>
              <a:spcAft>
                <a:spcPts val="0"/>
              </a:spcAft>
              <a:buFontTx/>
              <a:buNone/>
              <a:defRPr lang="en-US" sz="1600" kern="1200" dirty="0" smtClean="0">
                <a:solidFill>
                  <a:schemeClr val="tx2"/>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5" name="Picture Placeholder 2">
            <a:extLst>
              <a:ext uri="{FF2B5EF4-FFF2-40B4-BE49-F238E27FC236}">
                <a16:creationId xmlns:a16="http://schemas.microsoft.com/office/drawing/2014/main" id="{62D7E8F8-8F71-4207-A20A-AAA5DEBC3B35}"/>
              </a:ext>
            </a:extLst>
          </p:cNvPr>
          <p:cNvSpPr>
            <a:spLocks noGrp="1" noChangeAspect="1"/>
          </p:cNvSpPr>
          <p:nvPr>
            <p:ph type="pic" sz="quarter" idx="33"/>
          </p:nvPr>
        </p:nvSpPr>
        <p:spPr>
          <a:xfrm>
            <a:off x="6446520" y="2005752"/>
            <a:ext cx="2011680" cy="2011680"/>
          </a:xfrm>
          <a:prstGeom prst="ellipse">
            <a:avLst/>
          </a:prstGeom>
          <a:solidFill>
            <a:schemeClr val="accent4"/>
          </a:solidFill>
        </p:spPr>
        <p:txBody>
          <a:bodyPr anchor="ctr" anchorCtr="0"/>
          <a:lstStyle>
            <a:lvl1pPr algn="ctr">
              <a:buFontTx/>
              <a:buNone/>
              <a:defRPr sz="1000"/>
            </a:lvl1pPr>
          </a:lstStyle>
          <a:p>
            <a:endParaRPr lang="en-US" dirty="0"/>
          </a:p>
        </p:txBody>
      </p:sp>
      <p:sp>
        <p:nvSpPr>
          <p:cNvPr id="36" name="Text Placeholder 34">
            <a:extLst>
              <a:ext uri="{FF2B5EF4-FFF2-40B4-BE49-F238E27FC236}">
                <a16:creationId xmlns:a16="http://schemas.microsoft.com/office/drawing/2014/main" id="{8357BAFD-0E2D-487C-9DEE-41CFAEFAB5AD}"/>
              </a:ext>
            </a:extLst>
          </p:cNvPr>
          <p:cNvSpPr>
            <a:spLocks noGrp="1"/>
          </p:cNvSpPr>
          <p:nvPr>
            <p:ph type="body" sz="quarter" idx="30" hasCustomPrompt="1"/>
          </p:nvPr>
        </p:nvSpPr>
        <p:spPr>
          <a:xfrm>
            <a:off x="3535443" y="4191000"/>
            <a:ext cx="2103120" cy="892552"/>
          </a:xfrm>
        </p:spPr>
        <p:txBody>
          <a:bodyPr>
            <a:spAutoFit/>
          </a:bodyPr>
          <a:lstStyle>
            <a:lvl1pPr marL="0" indent="0" algn="ctr">
              <a:spcBef>
                <a:spcPts val="0"/>
              </a:spcBef>
              <a:spcAft>
                <a:spcPts val="0"/>
              </a:spcAft>
              <a:buFontTx/>
              <a:buNone/>
              <a:defRPr lang="en-US" sz="2000" b="1" kern="1200" dirty="0" smtClean="0">
                <a:solidFill>
                  <a:srgbClr val="EB702D"/>
                </a:solidFill>
                <a:latin typeface="Roboto"/>
                <a:ea typeface="+mn-ea"/>
                <a:cs typeface="Roboto"/>
              </a:defRPr>
            </a:lvl1pPr>
            <a:lvl2pPr marL="0" indent="0" algn="ctr">
              <a:spcBef>
                <a:spcPts val="0"/>
              </a:spcBef>
              <a:spcAft>
                <a:spcPts val="0"/>
              </a:spcAft>
              <a:buNone/>
              <a:defRPr lang="en-US" sz="1600" b="1" kern="1200" dirty="0" smtClean="0">
                <a:solidFill>
                  <a:schemeClr val="tx2"/>
                </a:solidFill>
                <a:latin typeface="Roboto"/>
                <a:ea typeface="+mn-ea"/>
                <a:cs typeface="Roboto"/>
              </a:defRPr>
            </a:lvl2pPr>
            <a:lvl3pPr marL="0" indent="1588" algn="ctr">
              <a:spcBef>
                <a:spcPts val="0"/>
              </a:spcBef>
              <a:spcAft>
                <a:spcPts val="0"/>
              </a:spcAft>
              <a:buFontTx/>
              <a:buNone/>
              <a:defRPr lang="en-US" sz="1600" kern="1200" dirty="0" smtClean="0">
                <a:solidFill>
                  <a:schemeClr val="tx2"/>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pic>
        <p:nvPicPr>
          <p:cNvPr id="37" name="Picture 36">
            <a:extLst>
              <a:ext uri="{FF2B5EF4-FFF2-40B4-BE49-F238E27FC236}">
                <a16:creationId xmlns:a16="http://schemas.microsoft.com/office/drawing/2014/main" id="{E148F1A0-14AE-4BE5-84F3-54500E08BF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grpSp>
        <p:nvGrpSpPr>
          <p:cNvPr id="16" name="Group 15"/>
          <p:cNvGrpSpPr/>
          <p:nvPr userDrawn="1"/>
        </p:nvGrpSpPr>
        <p:grpSpPr>
          <a:xfrm>
            <a:off x="0" y="0"/>
            <a:ext cx="9144000" cy="540902"/>
            <a:chOff x="0" y="0"/>
            <a:chExt cx="9144000" cy="540902"/>
          </a:xfrm>
        </p:grpSpPr>
        <p:cxnSp>
          <p:nvCxnSpPr>
            <p:cNvPr id="17" name="Straight Connector 16">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1642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4103"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37" name="Picture 36">
            <a:extLst>
              <a:ext uri="{FF2B5EF4-FFF2-40B4-BE49-F238E27FC236}">
                <a16:creationId xmlns:a16="http://schemas.microsoft.com/office/drawing/2014/main" id="{E148F1A0-14AE-4BE5-84F3-54500E08BF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45" name="Picture Placeholder 2">
            <a:extLst>
              <a:ext uri="{FF2B5EF4-FFF2-40B4-BE49-F238E27FC236}">
                <a16:creationId xmlns:a16="http://schemas.microsoft.com/office/drawing/2014/main" id="{BD784EBA-225E-4302-92C9-88C2367584C1}"/>
              </a:ext>
            </a:extLst>
          </p:cNvPr>
          <p:cNvSpPr>
            <a:spLocks noGrp="1" noChangeAspect="1"/>
          </p:cNvSpPr>
          <p:nvPr>
            <p:ph type="pic" sz="quarter" idx="29"/>
          </p:nvPr>
        </p:nvSpPr>
        <p:spPr>
          <a:xfrm>
            <a:off x="447085" y="1192362"/>
            <a:ext cx="1645920" cy="1645920"/>
          </a:xfrm>
          <a:prstGeom prst="ellipse">
            <a:avLst/>
          </a:prstGeom>
          <a:solidFill>
            <a:schemeClr val="accent4"/>
          </a:solidFill>
        </p:spPr>
        <p:txBody>
          <a:bodyPr anchor="ctr" anchorCtr="0"/>
          <a:lstStyle>
            <a:lvl1pPr marL="0" indent="0" algn="ctr">
              <a:buFontTx/>
              <a:buNone/>
              <a:defRPr sz="900"/>
            </a:lvl1pPr>
          </a:lstStyle>
          <a:p>
            <a:endParaRPr lang="en-US" dirty="0"/>
          </a:p>
        </p:txBody>
      </p:sp>
      <p:sp>
        <p:nvSpPr>
          <p:cNvPr id="46" name="Text Placeholder 2">
            <a:extLst>
              <a:ext uri="{FF2B5EF4-FFF2-40B4-BE49-F238E27FC236}">
                <a16:creationId xmlns:a16="http://schemas.microsoft.com/office/drawing/2014/main" id="{78D452CE-4287-4E4D-9FDE-945AE03145CC}"/>
              </a:ext>
            </a:extLst>
          </p:cNvPr>
          <p:cNvSpPr>
            <a:spLocks noGrp="1"/>
          </p:cNvSpPr>
          <p:nvPr>
            <p:ph type="body" sz="quarter" idx="30" hasCustomPrompt="1"/>
          </p:nvPr>
        </p:nvSpPr>
        <p:spPr>
          <a:xfrm>
            <a:off x="2259127" y="1192362"/>
            <a:ext cx="2011680" cy="1582484"/>
          </a:xfrm>
        </p:spPr>
        <p:txBody>
          <a:bodyPr wrap="square">
            <a:spAutoFit/>
          </a:bodyPr>
          <a:lstStyle>
            <a:lvl1pPr marL="0" indent="0">
              <a:spcBef>
                <a:spcPts val="0"/>
              </a:spcBef>
              <a:spcAft>
                <a:spcPts val="0"/>
              </a:spcAft>
              <a:buFontTx/>
              <a:buNone/>
              <a:defRPr sz="1600" b="1" baseline="0">
                <a:latin typeface="Roboto" pitchFamily="2" charset="0"/>
                <a:ea typeface="Roboto" pitchFamily="2" charset="0"/>
              </a:defRPr>
            </a:lvl1pPr>
            <a:lvl2pPr marL="0">
              <a:spcBef>
                <a:spcPts val="0"/>
              </a:spcBef>
              <a:spcAft>
                <a:spcPts val="1600"/>
              </a:spcAft>
              <a:buFontTx/>
              <a:buNone/>
              <a:defRPr sz="1200" b="1">
                <a:latin typeface="Roboto" pitchFamily="2" charset="0"/>
                <a:ea typeface="Roboto" pitchFamily="2" charset="0"/>
              </a:defRPr>
            </a:lvl2pPr>
            <a:lvl3pPr marL="0" indent="0">
              <a:spcBef>
                <a:spcPts val="0"/>
              </a:spcBef>
              <a:spcAft>
                <a:spcPts val="300"/>
              </a:spcAft>
              <a:buFontTx/>
              <a:buNone/>
              <a:defRPr sz="1200" b="1">
                <a:solidFill>
                  <a:schemeClr val="accent5"/>
                </a:solidFill>
                <a:latin typeface="Roboto" pitchFamily="2" charset="0"/>
                <a:ea typeface="Roboto" pitchFamily="2" charset="0"/>
              </a:defRPr>
            </a:lvl3pPr>
            <a:lvl4pPr marL="0" indent="-1588">
              <a:spcBef>
                <a:spcPts val="0"/>
              </a:spcBef>
              <a:spcAft>
                <a:spcPts val="600"/>
              </a:spcAft>
              <a:buFontTx/>
              <a:buNone/>
              <a:defRPr sz="1200" b="0">
                <a:solidFill>
                  <a:schemeClr val="accent1"/>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200" b="1" i="1">
                <a:solidFill>
                  <a:schemeClr val="accent1"/>
                </a:solidFill>
                <a:latin typeface="Roboto" pitchFamily="2" charset="0"/>
                <a:ea typeface="Roboto" pitchFamily="2" charset="0"/>
              </a:defRPr>
            </a:lvl5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 </a:t>
            </a:r>
          </a:p>
          <a:p>
            <a:pPr marL="0" marR="0" lvl="3" indent="-1588" algn="l" defTabSz="914400" rtl="0" eaLnBrk="1" fontAlgn="base" latinLnBrk="0" hangingPunct="1">
              <a:lnSpc>
                <a:spcPct val="100000"/>
              </a:lnSpc>
              <a:spcBef>
                <a:spcPts val="0"/>
              </a:spcBef>
              <a:spcAft>
                <a:spcPts val="0"/>
              </a:spcAft>
              <a:buClrTx/>
              <a:buSzTx/>
              <a:buFontTx/>
              <a:buNone/>
              <a:tabLst/>
              <a:defRPr/>
            </a:pPr>
            <a:r>
              <a:rPr lang="en-US" dirty="0"/>
              <a:t>Details</a:t>
            </a:r>
          </a:p>
        </p:txBody>
      </p:sp>
      <p:cxnSp>
        <p:nvCxnSpPr>
          <p:cNvPr id="47" name="Straight Connector 46">
            <a:extLst>
              <a:ext uri="{FF2B5EF4-FFF2-40B4-BE49-F238E27FC236}">
                <a16:creationId xmlns:a16="http://schemas.microsoft.com/office/drawing/2014/main" id="{CAC5A35B-0816-4C9A-99F4-87F36C32FDFE}"/>
              </a:ext>
            </a:extLst>
          </p:cNvPr>
          <p:cNvCxnSpPr>
            <a:cxnSpLocks/>
          </p:cNvCxnSpPr>
          <p:nvPr userDrawn="1"/>
        </p:nvCxnSpPr>
        <p:spPr>
          <a:xfrm>
            <a:off x="2259127" y="1781783"/>
            <a:ext cx="2011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2">
            <a:extLst>
              <a:ext uri="{FF2B5EF4-FFF2-40B4-BE49-F238E27FC236}">
                <a16:creationId xmlns:a16="http://schemas.microsoft.com/office/drawing/2014/main" id="{A712FDAC-539C-41F1-87C7-7FF5D8F2780D}"/>
              </a:ext>
            </a:extLst>
          </p:cNvPr>
          <p:cNvSpPr>
            <a:spLocks noGrp="1" noChangeAspect="1"/>
          </p:cNvSpPr>
          <p:nvPr>
            <p:ph type="pic" sz="quarter" idx="31"/>
          </p:nvPr>
        </p:nvSpPr>
        <p:spPr>
          <a:xfrm>
            <a:off x="4740259" y="1192362"/>
            <a:ext cx="1645920" cy="1645920"/>
          </a:xfrm>
          <a:prstGeom prst="ellipse">
            <a:avLst/>
          </a:prstGeom>
          <a:solidFill>
            <a:schemeClr val="accent4"/>
          </a:solidFill>
        </p:spPr>
        <p:txBody>
          <a:bodyPr anchor="ctr" anchorCtr="0"/>
          <a:lstStyle>
            <a:lvl1pPr marL="0" indent="0" algn="ctr">
              <a:buFontTx/>
              <a:buNone/>
              <a:defRPr sz="900"/>
            </a:lvl1pPr>
          </a:lstStyle>
          <a:p>
            <a:endParaRPr lang="en-US" dirty="0"/>
          </a:p>
        </p:txBody>
      </p:sp>
      <p:sp>
        <p:nvSpPr>
          <p:cNvPr id="49" name="Text Placeholder 2">
            <a:extLst>
              <a:ext uri="{FF2B5EF4-FFF2-40B4-BE49-F238E27FC236}">
                <a16:creationId xmlns:a16="http://schemas.microsoft.com/office/drawing/2014/main" id="{7BF0B53B-92EA-4F91-ACE0-96580C2375BD}"/>
              </a:ext>
            </a:extLst>
          </p:cNvPr>
          <p:cNvSpPr>
            <a:spLocks noGrp="1"/>
          </p:cNvSpPr>
          <p:nvPr>
            <p:ph type="body" sz="quarter" idx="32" hasCustomPrompt="1"/>
          </p:nvPr>
        </p:nvSpPr>
        <p:spPr>
          <a:xfrm>
            <a:off x="6614779" y="1192362"/>
            <a:ext cx="2011680" cy="1423467"/>
          </a:xfrm>
        </p:spPr>
        <p:txBody>
          <a:bodyPr wrap="square">
            <a:spAutoFit/>
          </a:bodyPr>
          <a:lstStyle>
            <a:lvl1pPr marL="0" indent="0">
              <a:spcBef>
                <a:spcPts val="0"/>
              </a:spcBef>
              <a:spcAft>
                <a:spcPts val="0"/>
              </a:spcAft>
              <a:buFontTx/>
              <a:buNone/>
              <a:defRPr sz="1600" b="1">
                <a:latin typeface="Roboto" pitchFamily="2" charset="0"/>
                <a:ea typeface="Roboto" pitchFamily="2" charset="0"/>
              </a:defRPr>
            </a:lvl1pPr>
            <a:lvl2pPr marL="0">
              <a:spcBef>
                <a:spcPts val="0"/>
              </a:spcBef>
              <a:spcAft>
                <a:spcPts val="1800"/>
              </a:spcAft>
              <a:buFontTx/>
              <a:buNone/>
              <a:defRPr lang="en-US" sz="1200" b="1" kern="1200" dirty="0">
                <a:solidFill>
                  <a:schemeClr val="tx2"/>
                </a:solidFill>
                <a:latin typeface="Roboto" pitchFamily="2" charset="0"/>
                <a:ea typeface="Roboto" pitchFamily="2" charset="0"/>
                <a:cs typeface="Roboto Light" panose="02000000000000000000" pitchFamily="2" charset="0"/>
              </a:defRPr>
            </a:lvl2pPr>
            <a:lvl3pPr marL="0" indent="0">
              <a:spcBef>
                <a:spcPts val="0"/>
              </a:spcBef>
              <a:spcAft>
                <a:spcPts val="300"/>
              </a:spcAft>
              <a:buFontTx/>
              <a:buNone/>
              <a:defRPr sz="1200" b="1">
                <a:solidFill>
                  <a:schemeClr val="accent5"/>
                </a:solidFill>
                <a:latin typeface="Roboto" pitchFamily="2" charset="0"/>
                <a:ea typeface="Roboto" pitchFamily="2" charset="0"/>
              </a:defRPr>
            </a:lvl3pPr>
            <a:lvl4pPr marL="0" indent="-1588">
              <a:spcBef>
                <a:spcPts val="0"/>
              </a:spcBef>
              <a:spcAft>
                <a:spcPts val="600"/>
              </a:spcAft>
              <a:buFontTx/>
              <a:buNone/>
              <a:defRPr sz="1200" b="0">
                <a:solidFill>
                  <a:schemeClr val="accent1"/>
                </a:solidFill>
                <a:latin typeface="Roboto" pitchFamily="2" charset="0"/>
                <a:ea typeface="Roboto" pitchFamily="2" charset="0"/>
              </a:defRPr>
            </a:lvl4pPr>
            <a:lvl5pPr marL="0" indent="-1588">
              <a:spcBef>
                <a:spcPts val="0"/>
              </a:spcBef>
              <a:spcAft>
                <a:spcPts val="0"/>
              </a:spcAft>
              <a:buFontTx/>
              <a:buNone/>
              <a:defRPr sz="1200" b="1" i="1">
                <a:solidFill>
                  <a:schemeClr val="accent1"/>
                </a:solidFill>
                <a:latin typeface="Roboto" pitchFamily="2" charset="0"/>
                <a:ea typeface="Roboto" pitchFamily="2" charset="0"/>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0" name="Straight Connector 49">
            <a:extLst>
              <a:ext uri="{FF2B5EF4-FFF2-40B4-BE49-F238E27FC236}">
                <a16:creationId xmlns:a16="http://schemas.microsoft.com/office/drawing/2014/main" id="{06130DE6-3790-4302-94D8-5A6F597710C1}"/>
              </a:ext>
            </a:extLst>
          </p:cNvPr>
          <p:cNvCxnSpPr>
            <a:cxnSpLocks/>
          </p:cNvCxnSpPr>
          <p:nvPr userDrawn="1"/>
        </p:nvCxnSpPr>
        <p:spPr>
          <a:xfrm>
            <a:off x="6614779" y="1781783"/>
            <a:ext cx="2011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Picture Placeholder 2">
            <a:extLst>
              <a:ext uri="{FF2B5EF4-FFF2-40B4-BE49-F238E27FC236}">
                <a16:creationId xmlns:a16="http://schemas.microsoft.com/office/drawing/2014/main" id="{6503315C-0296-4CC4-95D4-2D399AA9F5D9}"/>
              </a:ext>
            </a:extLst>
          </p:cNvPr>
          <p:cNvSpPr>
            <a:spLocks noGrp="1" noChangeAspect="1"/>
          </p:cNvSpPr>
          <p:nvPr>
            <p:ph type="pic" sz="quarter" idx="33"/>
          </p:nvPr>
        </p:nvSpPr>
        <p:spPr>
          <a:xfrm>
            <a:off x="439670" y="3914592"/>
            <a:ext cx="1645920" cy="1645920"/>
          </a:xfrm>
          <a:prstGeom prst="ellipse">
            <a:avLst/>
          </a:prstGeom>
          <a:solidFill>
            <a:schemeClr val="accent4"/>
          </a:solidFill>
        </p:spPr>
        <p:txBody>
          <a:bodyPr anchor="ctr" anchorCtr="0"/>
          <a:lstStyle>
            <a:lvl1pPr marL="0" indent="0" algn="ctr">
              <a:buFontTx/>
              <a:buNone/>
              <a:defRPr sz="900"/>
            </a:lvl1pPr>
          </a:lstStyle>
          <a:p>
            <a:endParaRPr lang="en-US" dirty="0"/>
          </a:p>
        </p:txBody>
      </p:sp>
      <p:sp>
        <p:nvSpPr>
          <p:cNvPr id="52" name="Text Placeholder 2">
            <a:extLst>
              <a:ext uri="{FF2B5EF4-FFF2-40B4-BE49-F238E27FC236}">
                <a16:creationId xmlns:a16="http://schemas.microsoft.com/office/drawing/2014/main" id="{0E2673C8-0DC1-4FC1-B693-6A420C4C3925}"/>
              </a:ext>
            </a:extLst>
          </p:cNvPr>
          <p:cNvSpPr>
            <a:spLocks noGrp="1"/>
          </p:cNvSpPr>
          <p:nvPr>
            <p:ph type="body" sz="quarter" idx="34" hasCustomPrompt="1"/>
          </p:nvPr>
        </p:nvSpPr>
        <p:spPr>
          <a:xfrm>
            <a:off x="2329544" y="3914592"/>
            <a:ext cx="2011680" cy="1423467"/>
          </a:xfrm>
        </p:spPr>
        <p:txBody>
          <a:bodyPr wrap="square">
            <a:spAutoFit/>
          </a:bodyPr>
          <a:lstStyle>
            <a:lvl1pPr marL="0" indent="0">
              <a:spcBef>
                <a:spcPts val="0"/>
              </a:spcBef>
              <a:spcAft>
                <a:spcPts val="0"/>
              </a:spcAft>
              <a:buFontTx/>
              <a:buNone/>
              <a:defRPr sz="1600" b="1">
                <a:latin typeface="Roboto" pitchFamily="2" charset="0"/>
                <a:ea typeface="Roboto" pitchFamily="2" charset="0"/>
              </a:defRPr>
            </a:lvl1pPr>
            <a:lvl2pPr marL="0">
              <a:spcBef>
                <a:spcPts val="0"/>
              </a:spcBef>
              <a:spcAft>
                <a:spcPts val="1800"/>
              </a:spcAft>
              <a:buFontTx/>
              <a:buNone/>
              <a:defRPr lang="en-US" sz="1200" b="1" kern="1200" dirty="0">
                <a:solidFill>
                  <a:schemeClr val="tx2"/>
                </a:solidFill>
                <a:latin typeface="Roboto" pitchFamily="2" charset="0"/>
                <a:ea typeface="Roboto" pitchFamily="2" charset="0"/>
                <a:cs typeface="Roboto Light" panose="02000000000000000000" pitchFamily="2" charset="0"/>
              </a:defRPr>
            </a:lvl2pPr>
            <a:lvl3pPr marL="0" indent="0">
              <a:spcBef>
                <a:spcPts val="0"/>
              </a:spcBef>
              <a:spcAft>
                <a:spcPts val="300"/>
              </a:spcAft>
              <a:buFontTx/>
              <a:buNone/>
              <a:defRPr lang="en-US" sz="1200" b="1" kern="1200" dirty="0">
                <a:solidFill>
                  <a:schemeClr val="accent5"/>
                </a:solidFill>
                <a:latin typeface="Roboto" pitchFamily="2" charset="0"/>
                <a:ea typeface="Roboto" pitchFamily="2" charset="0"/>
                <a:cs typeface="Roboto Light" panose="02000000000000000000" pitchFamily="2" charset="0"/>
              </a:defRPr>
            </a:lvl3pPr>
            <a:lvl4pPr marL="0" indent="-1588">
              <a:spcBef>
                <a:spcPts val="0"/>
              </a:spcBef>
              <a:spcAft>
                <a:spcPts val="600"/>
              </a:spcAft>
              <a:buFontTx/>
              <a:buNone/>
              <a:defRPr sz="1200" b="0">
                <a:solidFill>
                  <a:schemeClr val="accent1"/>
                </a:solidFill>
                <a:latin typeface="Roboto" pitchFamily="2" charset="0"/>
                <a:ea typeface="Roboto" pitchFamily="2" charset="0"/>
              </a:defRPr>
            </a:lvl4pPr>
            <a:lvl5pPr marL="0" indent="-1588">
              <a:spcBef>
                <a:spcPts val="0"/>
              </a:spcBef>
              <a:spcAft>
                <a:spcPts val="0"/>
              </a:spcAft>
              <a:buFontTx/>
              <a:buNone/>
              <a:defRPr sz="1200" b="1" i="1">
                <a:solidFill>
                  <a:schemeClr val="accent1"/>
                </a:solidFill>
                <a:latin typeface="Roboto" pitchFamily="2" charset="0"/>
                <a:ea typeface="Roboto" pitchFamily="2" charset="0"/>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3" name="Straight Connector 52">
            <a:extLst>
              <a:ext uri="{FF2B5EF4-FFF2-40B4-BE49-F238E27FC236}">
                <a16:creationId xmlns:a16="http://schemas.microsoft.com/office/drawing/2014/main" id="{9C37137A-4F42-41CF-81CA-7F086E0B0ACD}"/>
              </a:ext>
            </a:extLst>
          </p:cNvPr>
          <p:cNvCxnSpPr>
            <a:cxnSpLocks/>
          </p:cNvCxnSpPr>
          <p:nvPr userDrawn="1"/>
        </p:nvCxnSpPr>
        <p:spPr>
          <a:xfrm>
            <a:off x="2329544" y="4504013"/>
            <a:ext cx="2011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Picture Placeholder 2">
            <a:extLst>
              <a:ext uri="{FF2B5EF4-FFF2-40B4-BE49-F238E27FC236}">
                <a16:creationId xmlns:a16="http://schemas.microsoft.com/office/drawing/2014/main" id="{8627BDA6-DE92-4E20-99B1-B2675B677AC9}"/>
              </a:ext>
            </a:extLst>
          </p:cNvPr>
          <p:cNvSpPr>
            <a:spLocks noGrp="1" noChangeAspect="1"/>
          </p:cNvSpPr>
          <p:nvPr>
            <p:ph type="pic" sz="quarter" idx="35"/>
          </p:nvPr>
        </p:nvSpPr>
        <p:spPr>
          <a:xfrm>
            <a:off x="4743210" y="3914592"/>
            <a:ext cx="1645920" cy="1645920"/>
          </a:xfrm>
          <a:prstGeom prst="ellipse">
            <a:avLst/>
          </a:prstGeom>
          <a:solidFill>
            <a:schemeClr val="accent4"/>
          </a:solidFill>
        </p:spPr>
        <p:txBody>
          <a:bodyPr anchor="ctr" anchorCtr="0"/>
          <a:lstStyle>
            <a:lvl1pPr marL="0" indent="0" algn="ctr">
              <a:buFontTx/>
              <a:buNone/>
              <a:defRPr sz="900"/>
            </a:lvl1pPr>
          </a:lstStyle>
          <a:p>
            <a:endParaRPr lang="en-US" dirty="0"/>
          </a:p>
        </p:txBody>
      </p:sp>
      <p:sp>
        <p:nvSpPr>
          <p:cNvPr id="55" name="Text Placeholder 2">
            <a:extLst>
              <a:ext uri="{FF2B5EF4-FFF2-40B4-BE49-F238E27FC236}">
                <a16:creationId xmlns:a16="http://schemas.microsoft.com/office/drawing/2014/main" id="{8D69E603-7AC5-4424-BD3F-F36869654793}"/>
              </a:ext>
            </a:extLst>
          </p:cNvPr>
          <p:cNvSpPr>
            <a:spLocks noGrp="1"/>
          </p:cNvSpPr>
          <p:nvPr>
            <p:ph type="body" sz="quarter" idx="36" hasCustomPrompt="1"/>
          </p:nvPr>
        </p:nvSpPr>
        <p:spPr>
          <a:xfrm>
            <a:off x="6617730" y="3914592"/>
            <a:ext cx="2011680" cy="1423467"/>
          </a:xfrm>
        </p:spPr>
        <p:txBody>
          <a:bodyPr wrap="square">
            <a:spAutoFit/>
          </a:bodyPr>
          <a:lstStyle>
            <a:lvl1pPr marL="0" indent="0">
              <a:spcBef>
                <a:spcPts val="0"/>
              </a:spcBef>
              <a:spcAft>
                <a:spcPts val="0"/>
              </a:spcAft>
              <a:buFontTx/>
              <a:buNone/>
              <a:defRPr sz="1600" b="1">
                <a:latin typeface="Roboto" pitchFamily="2" charset="0"/>
                <a:ea typeface="Roboto" pitchFamily="2" charset="0"/>
              </a:defRPr>
            </a:lvl1pPr>
            <a:lvl2pPr marL="0">
              <a:spcBef>
                <a:spcPts val="0"/>
              </a:spcBef>
              <a:spcAft>
                <a:spcPts val="1800"/>
              </a:spcAft>
              <a:buFontTx/>
              <a:buNone/>
              <a:defRPr lang="en-US" sz="1200" b="1" kern="1200" dirty="0">
                <a:solidFill>
                  <a:schemeClr val="tx2"/>
                </a:solidFill>
                <a:latin typeface="Roboto" pitchFamily="2" charset="0"/>
                <a:ea typeface="Roboto" pitchFamily="2" charset="0"/>
                <a:cs typeface="Roboto Light" panose="02000000000000000000" pitchFamily="2" charset="0"/>
              </a:defRPr>
            </a:lvl2pPr>
            <a:lvl3pPr marL="0" indent="0">
              <a:spcBef>
                <a:spcPts val="0"/>
              </a:spcBef>
              <a:spcAft>
                <a:spcPts val="300"/>
              </a:spcAft>
              <a:buFontTx/>
              <a:buNone/>
              <a:defRPr sz="1200" b="1">
                <a:solidFill>
                  <a:schemeClr val="accent5"/>
                </a:solidFill>
                <a:latin typeface="Roboto" pitchFamily="2" charset="0"/>
                <a:ea typeface="Roboto" pitchFamily="2" charset="0"/>
              </a:defRPr>
            </a:lvl3pPr>
            <a:lvl4pPr marL="0" indent="-1588">
              <a:spcBef>
                <a:spcPts val="0"/>
              </a:spcBef>
              <a:spcAft>
                <a:spcPts val="600"/>
              </a:spcAft>
              <a:buFontTx/>
              <a:buNone/>
              <a:defRPr sz="1200" b="0">
                <a:solidFill>
                  <a:schemeClr val="accent1"/>
                </a:solidFill>
                <a:latin typeface="Roboto" pitchFamily="2" charset="0"/>
                <a:ea typeface="Roboto" pitchFamily="2" charset="0"/>
              </a:defRPr>
            </a:lvl4pPr>
            <a:lvl5pPr marL="0" indent="-1588">
              <a:spcBef>
                <a:spcPts val="0"/>
              </a:spcBef>
              <a:spcAft>
                <a:spcPts val="0"/>
              </a:spcAft>
              <a:buFontTx/>
              <a:buNone/>
              <a:defRPr sz="1200" b="1" i="1">
                <a:solidFill>
                  <a:schemeClr val="accent1"/>
                </a:solidFill>
                <a:latin typeface="Roboto" pitchFamily="2" charset="0"/>
                <a:ea typeface="Roboto" pitchFamily="2" charset="0"/>
              </a:defRPr>
            </a:lvl5pPr>
          </a:lstStyle>
          <a:p>
            <a:pPr lvl="0"/>
            <a:r>
              <a:rPr lang="en-US" dirty="0"/>
              <a:t>Name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6" name="Straight Connector 55">
            <a:extLst>
              <a:ext uri="{FF2B5EF4-FFF2-40B4-BE49-F238E27FC236}">
                <a16:creationId xmlns:a16="http://schemas.microsoft.com/office/drawing/2014/main" id="{26CFD961-96FD-47D8-A507-BC1F9C1D25A4}"/>
              </a:ext>
            </a:extLst>
          </p:cNvPr>
          <p:cNvCxnSpPr>
            <a:cxnSpLocks/>
          </p:cNvCxnSpPr>
          <p:nvPr userDrawn="1"/>
        </p:nvCxnSpPr>
        <p:spPr>
          <a:xfrm>
            <a:off x="6617730" y="4504013"/>
            <a:ext cx="2011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0" y="0"/>
            <a:ext cx="9144000" cy="540902"/>
            <a:chOff x="0" y="0"/>
            <a:chExt cx="9144000" cy="540902"/>
          </a:xfrm>
        </p:grpSpPr>
        <p:cxnSp>
          <p:nvCxnSpPr>
            <p:cNvPr id="20" name="Straight Connector 19">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78008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249858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pic>
        <p:nvPicPr>
          <p:cNvPr id="8" name="Picture 7">
            <a:extLst>
              <a:ext uri="{FF2B5EF4-FFF2-40B4-BE49-F238E27FC236}">
                <a16:creationId xmlns:a16="http://schemas.microsoft.com/office/drawing/2014/main" id="{B03783E5-7424-49D2-97CA-60738B27A7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399"/>
          <a:stretch/>
        </p:blipFill>
        <p:spPr>
          <a:xfrm>
            <a:off x="2292626" y="1320356"/>
            <a:ext cx="6851375" cy="467413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1663" y="2215817"/>
            <a:ext cx="2498581"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3" name="Picture Placeholder 2">
            <a:extLst>
              <a:ext uri="{FF2B5EF4-FFF2-40B4-BE49-F238E27FC236}">
                <a16:creationId xmlns:a16="http://schemas.microsoft.com/office/drawing/2014/main" id="{064EEF49-5CB5-4A50-B358-64F37790A734}"/>
              </a:ext>
            </a:extLst>
          </p:cNvPr>
          <p:cNvSpPr>
            <a:spLocks noGrp="1"/>
          </p:cNvSpPr>
          <p:nvPr>
            <p:ph type="pic" sz="quarter" idx="28" hasCustomPrompt="1"/>
          </p:nvPr>
        </p:nvSpPr>
        <p:spPr>
          <a:xfrm>
            <a:off x="3733800" y="1617133"/>
            <a:ext cx="5338232" cy="3352800"/>
          </a:xfrm>
          <a:solidFill>
            <a:schemeClr val="accent4"/>
          </a:solidFill>
        </p:spPr>
        <p:txBody>
          <a:bodyPr/>
          <a:lstStyle>
            <a:lvl1pPr marL="0" indent="0">
              <a:buNone/>
              <a:defRPr sz="1600"/>
            </a:lvl1pPr>
          </a:lstStyle>
          <a:p>
            <a:r>
              <a:rPr lang="en-US" dirty="0"/>
              <a:t>Click the icon to add a site image/screenshot</a:t>
            </a:r>
          </a:p>
          <a:p>
            <a:endParaRPr lang="en-US" dirty="0"/>
          </a:p>
        </p:txBody>
      </p:sp>
      <p:sp>
        <p:nvSpPr>
          <p:cNvPr id="5" name="Text Placeholder 4">
            <a:extLst>
              <a:ext uri="{FF2B5EF4-FFF2-40B4-BE49-F238E27FC236}">
                <a16:creationId xmlns:a16="http://schemas.microsoft.com/office/drawing/2014/main" id="{4D69534B-0EA3-4122-98E2-9CC397AE8739}"/>
              </a:ext>
            </a:extLst>
          </p:cNvPr>
          <p:cNvSpPr>
            <a:spLocks noGrp="1"/>
          </p:cNvSpPr>
          <p:nvPr>
            <p:ph type="body" sz="quarter" idx="29" hasCustomPrompt="1"/>
          </p:nvPr>
        </p:nvSpPr>
        <p:spPr>
          <a:xfrm>
            <a:off x="4343400" y="5715000"/>
            <a:ext cx="4076700" cy="457200"/>
          </a:xfrm>
        </p:spPr>
        <p:txBody>
          <a:bodyPr/>
          <a:lstStyle>
            <a:lvl1pPr marL="0" indent="0" algn="ctr">
              <a:buNone/>
              <a:defRPr b="1">
                <a:solidFill>
                  <a:schemeClr val="accent5"/>
                </a:solidFill>
              </a:defRPr>
            </a:lvl1pPr>
          </a:lstStyle>
          <a:p>
            <a:pPr lvl="0"/>
            <a:r>
              <a:rPr lang="en-US" dirty="0"/>
              <a:t>website.com</a:t>
            </a:r>
          </a:p>
        </p:txBody>
      </p:sp>
      <p:grpSp>
        <p:nvGrpSpPr>
          <p:cNvPr id="18" name="Group 17"/>
          <p:cNvGrpSpPr/>
          <p:nvPr userDrawn="1"/>
        </p:nvGrpSpPr>
        <p:grpSpPr>
          <a:xfrm>
            <a:off x="0" y="0"/>
            <a:ext cx="9144000" cy="540902"/>
            <a:chOff x="0" y="0"/>
            <a:chExt cx="9144000" cy="540902"/>
          </a:xfrm>
        </p:grpSpPr>
        <p:cxnSp>
          <p:nvCxnSpPr>
            <p:cNvPr id="19" name="Straight Connector 18">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59919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342900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3435" y="2215817"/>
            <a:ext cx="3429000"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pic>
        <p:nvPicPr>
          <p:cNvPr id="18" name="Picture 17">
            <a:extLst>
              <a:ext uri="{FF2B5EF4-FFF2-40B4-BE49-F238E27FC236}">
                <a16:creationId xmlns:a16="http://schemas.microsoft.com/office/drawing/2014/main" id="{A809C973-8A24-4FE2-9DFE-B99A4D9259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5317" r="-5330"/>
          <a:stretch/>
        </p:blipFill>
        <p:spPr>
          <a:xfrm>
            <a:off x="4402354" y="1025620"/>
            <a:ext cx="4207105" cy="5361928"/>
          </a:xfrm>
          <a:prstGeom prst="rect">
            <a:avLst/>
          </a:prstGeom>
        </p:spPr>
      </p:pic>
      <p:sp>
        <p:nvSpPr>
          <p:cNvPr id="4" name="Picture Placeholder 3">
            <a:extLst>
              <a:ext uri="{FF2B5EF4-FFF2-40B4-BE49-F238E27FC236}">
                <a16:creationId xmlns:a16="http://schemas.microsoft.com/office/drawing/2014/main" id="{4C051A6A-BF09-4358-ABB4-D1038153A34F}"/>
              </a:ext>
            </a:extLst>
          </p:cNvPr>
          <p:cNvSpPr>
            <a:spLocks noGrp="1"/>
          </p:cNvSpPr>
          <p:nvPr>
            <p:ph type="pic" sz="quarter" idx="28" hasCustomPrompt="1"/>
          </p:nvPr>
        </p:nvSpPr>
        <p:spPr>
          <a:xfrm>
            <a:off x="5091953" y="1435100"/>
            <a:ext cx="2898587" cy="3854076"/>
          </a:xfrm>
          <a:solidFill>
            <a:schemeClr val="accent4"/>
          </a:solidFill>
        </p:spPr>
        <p:txBody>
          <a:bodyPr/>
          <a:lstStyle>
            <a:lvl1pPr marL="0" indent="0">
              <a:buNone/>
              <a:defRPr sz="1600"/>
            </a:lvl1pPr>
          </a:lstStyle>
          <a:p>
            <a:r>
              <a:rPr lang="en-US" dirty="0"/>
              <a:t>Click the icon to add a site image/screenshot</a:t>
            </a:r>
          </a:p>
          <a:p>
            <a:endParaRPr lang="en-US" dirty="0"/>
          </a:p>
        </p:txBody>
      </p:sp>
      <p:sp>
        <p:nvSpPr>
          <p:cNvPr id="20" name="Text Placeholder 4">
            <a:extLst>
              <a:ext uri="{FF2B5EF4-FFF2-40B4-BE49-F238E27FC236}">
                <a16:creationId xmlns:a16="http://schemas.microsoft.com/office/drawing/2014/main" id="{8102523E-72AF-4521-9EA3-848DC61BBE87}"/>
              </a:ext>
            </a:extLst>
          </p:cNvPr>
          <p:cNvSpPr>
            <a:spLocks noGrp="1"/>
          </p:cNvSpPr>
          <p:nvPr>
            <p:ph type="body" sz="quarter" idx="29" hasCustomPrompt="1"/>
          </p:nvPr>
        </p:nvSpPr>
        <p:spPr>
          <a:xfrm>
            <a:off x="4495800" y="6019800"/>
            <a:ext cx="4076700" cy="457200"/>
          </a:xfrm>
        </p:spPr>
        <p:txBody>
          <a:bodyPr/>
          <a:lstStyle>
            <a:lvl1pPr marL="0" indent="0" algn="ctr">
              <a:buNone/>
              <a:defRPr b="1">
                <a:solidFill>
                  <a:schemeClr val="accent5"/>
                </a:solidFill>
              </a:defRPr>
            </a:lvl1pPr>
          </a:lstStyle>
          <a:p>
            <a:pPr lvl="0"/>
            <a:r>
              <a:rPr lang="en-US" dirty="0"/>
              <a:t>website.com</a:t>
            </a:r>
          </a:p>
        </p:txBody>
      </p:sp>
      <p:grpSp>
        <p:nvGrpSpPr>
          <p:cNvPr id="19" name="Group 18"/>
          <p:cNvGrpSpPr/>
          <p:nvPr userDrawn="1"/>
        </p:nvGrpSpPr>
        <p:grpSpPr>
          <a:xfrm>
            <a:off x="0" y="0"/>
            <a:ext cx="9144000" cy="540902"/>
            <a:chOff x="0" y="0"/>
            <a:chExt cx="9144000" cy="540902"/>
          </a:xfrm>
        </p:grpSpPr>
        <p:cxnSp>
          <p:nvCxnSpPr>
            <p:cNvPr id="21" name="Straight Connector 2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316087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933DB2E-017E-41F1-BB7B-49CE6DC6111C}"/>
              </a:ext>
            </a:extLst>
          </p:cNvPr>
          <p:cNvPicPr>
            <a:picLocks noChangeAspect="1"/>
          </p:cNvPicPr>
          <p:nvPr userDrawn="1"/>
        </p:nvPicPr>
        <p:blipFill>
          <a:blip r:embed="rId2"/>
          <a:srcRect/>
          <a:stretch/>
        </p:blipFill>
        <p:spPr>
          <a:xfrm>
            <a:off x="3222762" y="1281701"/>
            <a:ext cx="5505893" cy="4294597"/>
          </a:xfrm>
          <a:prstGeom prst="rect">
            <a:avLst/>
          </a:prstGeom>
        </p:spPr>
      </p:pic>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249858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1663" y="2215817"/>
            <a:ext cx="2498581"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3" name="Picture Placeholder 2">
            <a:extLst>
              <a:ext uri="{FF2B5EF4-FFF2-40B4-BE49-F238E27FC236}">
                <a16:creationId xmlns:a16="http://schemas.microsoft.com/office/drawing/2014/main" id="{064EEF49-5CB5-4A50-B358-64F37790A734}"/>
              </a:ext>
            </a:extLst>
          </p:cNvPr>
          <p:cNvSpPr>
            <a:spLocks noGrp="1"/>
          </p:cNvSpPr>
          <p:nvPr>
            <p:ph type="pic" sz="quarter" idx="28" hasCustomPrompt="1"/>
          </p:nvPr>
        </p:nvSpPr>
        <p:spPr>
          <a:xfrm>
            <a:off x="3904090" y="1470991"/>
            <a:ext cx="4182387" cy="3148716"/>
          </a:xfrm>
          <a:solidFill>
            <a:schemeClr val="accent4"/>
          </a:solidFill>
        </p:spPr>
        <p:txBody>
          <a:bodyPr/>
          <a:lstStyle>
            <a:lvl1pPr marL="0" indent="0">
              <a:buNone/>
              <a:defRPr sz="1600"/>
            </a:lvl1pPr>
          </a:lstStyle>
          <a:p>
            <a:r>
              <a:rPr lang="en-US" dirty="0"/>
              <a:t>Click the icon to add a site image/screenshot</a:t>
            </a:r>
          </a:p>
          <a:p>
            <a:endParaRPr lang="en-US" dirty="0"/>
          </a:p>
          <a:p>
            <a:endParaRPr lang="en-US" dirty="0"/>
          </a:p>
        </p:txBody>
      </p:sp>
      <p:sp>
        <p:nvSpPr>
          <p:cNvPr id="20" name="Text Placeholder 4">
            <a:extLst>
              <a:ext uri="{FF2B5EF4-FFF2-40B4-BE49-F238E27FC236}">
                <a16:creationId xmlns:a16="http://schemas.microsoft.com/office/drawing/2014/main" id="{25A38AE6-1B15-4DCE-9B18-F628512FA1C3}"/>
              </a:ext>
            </a:extLst>
          </p:cNvPr>
          <p:cNvSpPr>
            <a:spLocks noGrp="1"/>
          </p:cNvSpPr>
          <p:nvPr>
            <p:ph type="body" sz="quarter" idx="29" hasCustomPrompt="1"/>
          </p:nvPr>
        </p:nvSpPr>
        <p:spPr>
          <a:xfrm>
            <a:off x="4038600" y="5257800"/>
            <a:ext cx="4076700" cy="457200"/>
          </a:xfrm>
        </p:spPr>
        <p:txBody>
          <a:bodyPr/>
          <a:lstStyle>
            <a:lvl1pPr marL="0" indent="0" algn="ctr">
              <a:buNone/>
              <a:defRPr b="1">
                <a:solidFill>
                  <a:schemeClr val="accent5"/>
                </a:solidFill>
              </a:defRPr>
            </a:lvl1pPr>
          </a:lstStyle>
          <a:p>
            <a:pPr lvl="0"/>
            <a:r>
              <a:rPr lang="en-US" dirty="0"/>
              <a:t>website.com</a:t>
            </a:r>
          </a:p>
        </p:txBody>
      </p:sp>
      <p:grpSp>
        <p:nvGrpSpPr>
          <p:cNvPr id="19" name="Group 18"/>
          <p:cNvGrpSpPr/>
          <p:nvPr userDrawn="1"/>
        </p:nvGrpSpPr>
        <p:grpSpPr>
          <a:xfrm>
            <a:off x="0" y="0"/>
            <a:ext cx="9144000" cy="540902"/>
            <a:chOff x="0" y="0"/>
            <a:chExt cx="9144000" cy="540902"/>
          </a:xfrm>
        </p:grpSpPr>
        <p:cxnSp>
          <p:nvCxnSpPr>
            <p:cNvPr id="21" name="Straight Connector 2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91186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13970D1-2D64-4E0F-8AF4-CF72973F24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705685" y="876564"/>
            <a:ext cx="2621378" cy="5478494"/>
          </a:xfrm>
          <a:prstGeom prst="rect">
            <a:avLst/>
          </a:prstGeom>
        </p:spPr>
      </p:pic>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434340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3435" y="2215817"/>
            <a:ext cx="4343400"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4" name="Picture Placeholder 3">
            <a:extLst>
              <a:ext uri="{FF2B5EF4-FFF2-40B4-BE49-F238E27FC236}">
                <a16:creationId xmlns:a16="http://schemas.microsoft.com/office/drawing/2014/main" id="{4C051A6A-BF09-4358-ABB4-D1038153A34F}"/>
              </a:ext>
            </a:extLst>
          </p:cNvPr>
          <p:cNvSpPr>
            <a:spLocks noGrp="1"/>
          </p:cNvSpPr>
          <p:nvPr>
            <p:ph type="pic" sz="quarter" idx="28" hasCustomPrompt="1"/>
          </p:nvPr>
        </p:nvSpPr>
        <p:spPr>
          <a:xfrm>
            <a:off x="5980064" y="1391236"/>
            <a:ext cx="2075632" cy="3736135"/>
          </a:xfrm>
          <a:solidFill>
            <a:schemeClr val="accent4"/>
          </a:solidFill>
        </p:spPr>
        <p:txBody>
          <a:bodyPr/>
          <a:lstStyle>
            <a:lvl1pPr marL="0" indent="0">
              <a:buNone/>
              <a:defRPr sz="1600"/>
            </a:lvl1pPr>
          </a:lstStyle>
          <a:p>
            <a:r>
              <a:rPr lang="en-US" dirty="0"/>
              <a:t>Click the icon to add a site image/screenshot</a:t>
            </a:r>
          </a:p>
          <a:p>
            <a:endParaRPr lang="en-US" dirty="0"/>
          </a:p>
        </p:txBody>
      </p:sp>
      <p:sp>
        <p:nvSpPr>
          <p:cNvPr id="20" name="Text Placeholder 4">
            <a:extLst>
              <a:ext uri="{FF2B5EF4-FFF2-40B4-BE49-F238E27FC236}">
                <a16:creationId xmlns:a16="http://schemas.microsoft.com/office/drawing/2014/main" id="{8102523E-72AF-4521-9EA3-848DC61BBE87}"/>
              </a:ext>
            </a:extLst>
          </p:cNvPr>
          <p:cNvSpPr>
            <a:spLocks noGrp="1"/>
          </p:cNvSpPr>
          <p:nvPr>
            <p:ph type="body" sz="quarter" idx="29" hasCustomPrompt="1"/>
          </p:nvPr>
        </p:nvSpPr>
        <p:spPr>
          <a:xfrm>
            <a:off x="4978400" y="6019800"/>
            <a:ext cx="3708400" cy="457200"/>
          </a:xfrm>
        </p:spPr>
        <p:txBody>
          <a:bodyPr/>
          <a:lstStyle>
            <a:lvl1pPr marL="0" indent="0" algn="ctr">
              <a:buNone/>
              <a:defRPr b="1">
                <a:solidFill>
                  <a:schemeClr val="accent5"/>
                </a:solidFill>
              </a:defRPr>
            </a:lvl1pPr>
          </a:lstStyle>
          <a:p>
            <a:pPr lvl="0"/>
            <a:r>
              <a:rPr lang="en-US" dirty="0"/>
              <a:t>website.com</a:t>
            </a:r>
          </a:p>
        </p:txBody>
      </p:sp>
      <p:grpSp>
        <p:nvGrpSpPr>
          <p:cNvPr id="18" name="Group 17"/>
          <p:cNvGrpSpPr/>
          <p:nvPr userDrawn="1"/>
        </p:nvGrpSpPr>
        <p:grpSpPr>
          <a:xfrm>
            <a:off x="0" y="0"/>
            <a:ext cx="9144000" cy="540902"/>
            <a:chOff x="0" y="0"/>
            <a:chExt cx="9144000" cy="540902"/>
          </a:xfrm>
        </p:grpSpPr>
        <p:cxnSp>
          <p:nvCxnSpPr>
            <p:cNvPr id="21" name="Straight Connector 2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5623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44C271-5AFF-4932-BF6C-FF0CFF75A9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3107537" y="977565"/>
            <a:ext cx="5755166" cy="3802779"/>
          </a:xfrm>
          <a:prstGeom prst="rect">
            <a:avLst/>
          </a:prstGeom>
        </p:spPr>
      </p:pic>
      <p:sp>
        <p:nvSpPr>
          <p:cNvPr id="3" name="Picture Placeholder 2">
            <a:extLst>
              <a:ext uri="{FF2B5EF4-FFF2-40B4-BE49-F238E27FC236}">
                <a16:creationId xmlns:a16="http://schemas.microsoft.com/office/drawing/2014/main" id="{064EEF49-5CB5-4A50-B358-64F37790A734}"/>
              </a:ext>
            </a:extLst>
          </p:cNvPr>
          <p:cNvSpPr>
            <a:spLocks noGrp="1"/>
          </p:cNvSpPr>
          <p:nvPr>
            <p:ph type="pic" sz="quarter" idx="28" hasCustomPrompt="1"/>
          </p:nvPr>
        </p:nvSpPr>
        <p:spPr>
          <a:xfrm>
            <a:off x="3973131" y="1526145"/>
            <a:ext cx="4031089" cy="2524261"/>
          </a:xfrm>
          <a:solidFill>
            <a:schemeClr val="accent4"/>
          </a:solidFill>
        </p:spPr>
        <p:txBody>
          <a:bodyPr/>
          <a:lstStyle>
            <a:lvl1pPr marL="0" indent="0">
              <a:buNone/>
              <a:defRPr sz="1600"/>
            </a:lvl1pPr>
          </a:lstStyle>
          <a:p>
            <a:r>
              <a:rPr lang="en-US" dirty="0"/>
              <a:t>Click the icon to add a site image/screenshot</a:t>
            </a:r>
          </a:p>
          <a:p>
            <a:endParaRPr lang="en-US" dirty="0"/>
          </a:p>
          <a:p>
            <a:endParaRPr lang="en-US" dirty="0"/>
          </a:p>
        </p:txBody>
      </p:sp>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249858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1663" y="2215817"/>
            <a:ext cx="2498581"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25A38AE6-1B15-4DCE-9B18-F628512FA1C3}"/>
              </a:ext>
            </a:extLst>
          </p:cNvPr>
          <p:cNvSpPr>
            <a:spLocks noGrp="1"/>
          </p:cNvSpPr>
          <p:nvPr>
            <p:ph type="body" sz="quarter" idx="29" hasCustomPrompt="1"/>
          </p:nvPr>
        </p:nvSpPr>
        <p:spPr>
          <a:xfrm>
            <a:off x="4038600" y="5524500"/>
            <a:ext cx="4076700" cy="457200"/>
          </a:xfrm>
        </p:spPr>
        <p:txBody>
          <a:bodyPr/>
          <a:lstStyle>
            <a:lvl1pPr marL="0" indent="0" algn="ctr">
              <a:buNone/>
              <a:defRPr b="1">
                <a:solidFill>
                  <a:schemeClr val="accent5"/>
                </a:solidFill>
              </a:defRPr>
            </a:lvl1pPr>
          </a:lstStyle>
          <a:p>
            <a:pPr lvl="0"/>
            <a:r>
              <a:rPr lang="en-US" dirty="0"/>
              <a:t>website.com</a:t>
            </a:r>
          </a:p>
        </p:txBody>
      </p:sp>
      <p:grpSp>
        <p:nvGrpSpPr>
          <p:cNvPr id="18" name="Group 17"/>
          <p:cNvGrpSpPr/>
          <p:nvPr userDrawn="1"/>
        </p:nvGrpSpPr>
        <p:grpSpPr>
          <a:xfrm>
            <a:off x="0" y="0"/>
            <a:ext cx="9144000" cy="540902"/>
            <a:chOff x="0" y="0"/>
            <a:chExt cx="9144000" cy="540902"/>
          </a:xfrm>
        </p:grpSpPr>
        <p:cxnSp>
          <p:nvCxnSpPr>
            <p:cNvPr id="21" name="Straight Connector 2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55904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A739ED-C57D-4992-B23E-E7EDEBC44E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113388" y="1127169"/>
            <a:ext cx="3401279" cy="4796465"/>
          </a:xfrm>
          <a:prstGeom prst="rect">
            <a:avLst/>
          </a:prstGeom>
        </p:spPr>
      </p:pic>
      <p:sp>
        <p:nvSpPr>
          <p:cNvPr id="3" name="Picture Placeholder 2">
            <a:extLst>
              <a:ext uri="{FF2B5EF4-FFF2-40B4-BE49-F238E27FC236}">
                <a16:creationId xmlns:a16="http://schemas.microsoft.com/office/drawing/2014/main" id="{064EEF49-5CB5-4A50-B358-64F37790A734}"/>
              </a:ext>
            </a:extLst>
          </p:cNvPr>
          <p:cNvSpPr>
            <a:spLocks noGrp="1"/>
          </p:cNvSpPr>
          <p:nvPr>
            <p:ph type="pic" sz="quarter" idx="28" hasCustomPrompt="1"/>
          </p:nvPr>
        </p:nvSpPr>
        <p:spPr>
          <a:xfrm>
            <a:off x="4535240" y="1493370"/>
            <a:ext cx="2605351" cy="3442929"/>
          </a:xfrm>
          <a:solidFill>
            <a:schemeClr val="accent4"/>
          </a:solidFill>
        </p:spPr>
        <p:txBody>
          <a:bodyPr/>
          <a:lstStyle>
            <a:lvl1pPr marL="0" indent="0">
              <a:buNone/>
              <a:defRPr sz="1600"/>
            </a:lvl1pPr>
          </a:lstStyle>
          <a:p>
            <a:r>
              <a:rPr lang="en-US" dirty="0"/>
              <a:t>Click the icon to add a site image/screenshot</a:t>
            </a:r>
          </a:p>
          <a:p>
            <a:endParaRPr lang="en-US" dirty="0"/>
          </a:p>
          <a:p>
            <a:endParaRPr lang="en-US" dirty="0"/>
          </a:p>
          <a:p>
            <a:endParaRPr lang="en-US" dirty="0"/>
          </a:p>
        </p:txBody>
      </p:sp>
      <p:sp>
        <p:nvSpPr>
          <p:cNvPr id="17" name="Text Placeholder 4">
            <a:extLst>
              <a:ext uri="{FF2B5EF4-FFF2-40B4-BE49-F238E27FC236}">
                <a16:creationId xmlns:a16="http://schemas.microsoft.com/office/drawing/2014/main" id="{BCD2724B-9009-4FCD-8D6B-BF99CC941116}"/>
              </a:ext>
            </a:extLst>
          </p:cNvPr>
          <p:cNvSpPr>
            <a:spLocks noGrp="1"/>
          </p:cNvSpPr>
          <p:nvPr>
            <p:ph type="body" sz="quarter" idx="24" hasCustomPrompt="1"/>
          </p:nvPr>
        </p:nvSpPr>
        <p:spPr>
          <a:xfrm>
            <a:off x="603435" y="1250907"/>
            <a:ext cx="2498580" cy="869990"/>
          </a:xfrm>
        </p:spPr>
        <p:txBody>
          <a:bodyPr/>
          <a:lstStyle>
            <a:lvl1pPr marL="0" indent="0">
              <a:buNone/>
              <a:defRPr sz="1900" b="1">
                <a:solidFill>
                  <a:schemeClr val="tx2"/>
                </a:solidFill>
              </a:defRPr>
            </a:lvl1pPr>
            <a:lvl2pPr>
              <a:buNone/>
              <a:defRPr sz="2000"/>
            </a:lvl2pPr>
          </a:lstStyle>
          <a:p>
            <a:pPr lvl="0"/>
            <a:r>
              <a:rPr lang="en-US" dirty="0"/>
              <a:t>Header</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000166A9-DDB2-4769-8BC2-0A9A173A4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16" name="Text Placeholder 3">
            <a:extLst>
              <a:ext uri="{FF2B5EF4-FFF2-40B4-BE49-F238E27FC236}">
                <a16:creationId xmlns:a16="http://schemas.microsoft.com/office/drawing/2014/main" id="{654210D0-E924-43CE-A76B-FBCC47CACA42}"/>
              </a:ext>
            </a:extLst>
          </p:cNvPr>
          <p:cNvSpPr>
            <a:spLocks noGrp="1"/>
          </p:cNvSpPr>
          <p:nvPr>
            <p:ph type="body" sz="quarter" idx="27"/>
          </p:nvPr>
        </p:nvSpPr>
        <p:spPr>
          <a:xfrm>
            <a:off x="601663" y="2215817"/>
            <a:ext cx="2498581" cy="2626421"/>
          </a:xfrm>
        </p:spPr>
        <p:txBody>
          <a:bodyPr/>
          <a:lstStyle>
            <a:lvl1pPr marL="182880" indent="-182880">
              <a:spcBef>
                <a:spcPts val="1000"/>
              </a:spcBef>
              <a:spcAft>
                <a:spcPts val="600"/>
              </a:spcAft>
              <a:buClr>
                <a:schemeClr val="tx2"/>
              </a:buClr>
              <a:buSzPct val="125000"/>
              <a:defRPr sz="1600">
                <a:solidFill>
                  <a:schemeClr val="tx2"/>
                </a:solidFill>
              </a:defRPr>
            </a:lvl1pPr>
            <a:lvl2pPr marL="502920" indent="-182880">
              <a:buSzPct val="100000"/>
              <a:buFont typeface="System Font Regular"/>
              <a:buChar char="–"/>
              <a:defRPr sz="12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buClr>
                <a:schemeClr val="tx1"/>
              </a:buClr>
              <a:defRPr sz="1200">
                <a:solidFill>
                  <a:schemeClr val="accent1"/>
                </a:solidFill>
              </a:defRPr>
            </a:lvl3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25A38AE6-1B15-4DCE-9B18-F628512FA1C3}"/>
              </a:ext>
            </a:extLst>
          </p:cNvPr>
          <p:cNvSpPr>
            <a:spLocks noGrp="1"/>
          </p:cNvSpPr>
          <p:nvPr>
            <p:ph type="body" sz="quarter" idx="29" hasCustomPrompt="1"/>
          </p:nvPr>
        </p:nvSpPr>
        <p:spPr>
          <a:xfrm>
            <a:off x="4038600" y="5956300"/>
            <a:ext cx="4076700" cy="457200"/>
          </a:xfrm>
        </p:spPr>
        <p:txBody>
          <a:bodyPr/>
          <a:lstStyle>
            <a:lvl1pPr marL="0" indent="0" algn="ctr">
              <a:buNone/>
              <a:defRPr b="1">
                <a:solidFill>
                  <a:schemeClr val="accent5"/>
                </a:solidFill>
              </a:defRPr>
            </a:lvl1pPr>
          </a:lstStyle>
          <a:p>
            <a:pPr lvl="0"/>
            <a:r>
              <a:rPr lang="en-US" dirty="0"/>
              <a:t>website.com</a:t>
            </a:r>
          </a:p>
        </p:txBody>
      </p:sp>
      <p:grpSp>
        <p:nvGrpSpPr>
          <p:cNvPr id="19" name="Group 18"/>
          <p:cNvGrpSpPr/>
          <p:nvPr userDrawn="1"/>
        </p:nvGrpSpPr>
        <p:grpSpPr>
          <a:xfrm>
            <a:off x="0" y="0"/>
            <a:ext cx="9144000" cy="540902"/>
            <a:chOff x="0" y="0"/>
            <a:chExt cx="9144000" cy="540902"/>
          </a:xfrm>
        </p:grpSpPr>
        <p:cxnSp>
          <p:nvCxnSpPr>
            <p:cNvPr id="21" name="Straight Connector 20">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83277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p:spTree>
      <p:nvGrpSpPr>
        <p:cNvPr id="1" name=""/>
        <p:cNvGrpSpPr/>
        <p:nvPr/>
      </p:nvGrpSpPr>
      <p:grpSpPr>
        <a:xfrm>
          <a:off x="0" y="0"/>
          <a:ext cx="0" cy="0"/>
          <a:chOff x="0" y="0"/>
          <a:chExt cx="0" cy="0"/>
        </a:xfrm>
      </p:grpSpPr>
      <p:sp>
        <p:nvSpPr>
          <p:cNvPr id="41" name="Text Placeholder 5">
            <a:extLst>
              <a:ext uri="{FF2B5EF4-FFF2-40B4-BE49-F238E27FC236}">
                <a16:creationId xmlns:a16="http://schemas.microsoft.com/office/drawing/2014/main" id="{481221B0-C3CE-4F14-BFFB-0E89DA282DF7}"/>
              </a:ext>
            </a:extLst>
          </p:cNvPr>
          <p:cNvSpPr>
            <a:spLocks noGrp="1"/>
          </p:cNvSpPr>
          <p:nvPr>
            <p:ph type="body" sz="quarter" idx="35"/>
          </p:nvPr>
        </p:nvSpPr>
        <p:spPr>
          <a:xfrm>
            <a:off x="610625" y="6024284"/>
            <a:ext cx="3721608" cy="4754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a:defRPr lang="en-US" sz="1600" b="1" kern="0" dirty="0">
                <a:solidFill>
                  <a:schemeClr val="tx2"/>
                </a:solidFill>
              </a:defRPr>
            </a:lvl1pPr>
          </a:lstStyle>
          <a:p>
            <a:pPr marL="0" lvl="0" indent="0">
              <a:spcBef>
                <a:spcPts val="0"/>
              </a:spcBef>
              <a:spcAft>
                <a:spcPts val="800"/>
              </a:spcAft>
              <a:buClr>
                <a:srgbClr val="ADA39D"/>
              </a:buClr>
              <a:buNone/>
            </a:pPr>
            <a:r>
              <a:rPr lang="en-US" dirty="0"/>
              <a:t>Click to edit Master text styles</a:t>
            </a:r>
          </a:p>
        </p:txBody>
      </p:sp>
      <p:sp>
        <p:nvSpPr>
          <p:cNvPr id="7" name="Picture Placeholder 2"/>
          <p:cNvSpPr>
            <a:spLocks noGrp="1"/>
          </p:cNvSpPr>
          <p:nvPr>
            <p:ph type="pic" sz="quarter" idx="18" hasCustomPrompt="1"/>
          </p:nvPr>
        </p:nvSpPr>
        <p:spPr>
          <a:xfrm>
            <a:off x="4777101" y="3775420"/>
            <a:ext cx="3721608" cy="2148840"/>
          </a:xfrm>
          <a:noFill/>
        </p:spPr>
        <p:txBody>
          <a:bodyPr/>
          <a:lstStyle>
            <a:lvl1pPr marL="0" indent="0">
              <a:buNone/>
              <a:defRPr sz="1600"/>
            </a:lvl1pPr>
          </a:lstStyle>
          <a:p>
            <a:r>
              <a:rPr lang="en-US" dirty="0"/>
              <a:t>Click the icon to add image</a:t>
            </a:r>
          </a:p>
        </p:txBody>
      </p:sp>
      <p:sp>
        <p:nvSpPr>
          <p:cNvPr id="28" name="Picture Placeholder 2">
            <a:extLst>
              <a:ext uri="{FF2B5EF4-FFF2-40B4-BE49-F238E27FC236}">
                <a16:creationId xmlns:a16="http://schemas.microsoft.com/office/drawing/2014/main" id="{15248419-B455-4914-8140-D4F59DD9F409}"/>
              </a:ext>
            </a:extLst>
          </p:cNvPr>
          <p:cNvSpPr>
            <a:spLocks noGrp="1"/>
          </p:cNvSpPr>
          <p:nvPr>
            <p:ph type="pic" sz="quarter" idx="31" hasCustomPrompt="1"/>
          </p:nvPr>
        </p:nvSpPr>
        <p:spPr>
          <a:xfrm>
            <a:off x="4777101" y="876300"/>
            <a:ext cx="3721608" cy="2148840"/>
          </a:xfrm>
          <a:noFill/>
        </p:spPr>
        <p:txBody>
          <a:bodyPr/>
          <a:lstStyle>
            <a:lvl1pPr marL="0" indent="0">
              <a:buNone/>
              <a:defRPr sz="1600"/>
            </a:lvl1pPr>
          </a:lstStyle>
          <a:p>
            <a:r>
              <a:rPr lang="en-US" dirty="0"/>
              <a:t>Click the icon to add image</a:t>
            </a:r>
          </a:p>
        </p:txBody>
      </p:sp>
      <p:sp>
        <p:nvSpPr>
          <p:cNvPr id="9" name="Slide Number Placeholder 12">
            <a:extLst>
              <a:ext uri="{FF2B5EF4-FFF2-40B4-BE49-F238E27FC236}">
                <a16:creationId xmlns:a16="http://schemas.microsoft.com/office/drawing/2014/main" id="{CB48DC6F-F092-E64A-A8A3-86378848531C}"/>
              </a:ext>
            </a:extLst>
          </p:cNvPr>
          <p:cNvSpPr>
            <a:spLocks noGrp="1"/>
          </p:cNvSpPr>
          <p:nvPr>
            <p:ph type="sldNum" sz="quarter" idx="21"/>
          </p:nvPr>
        </p:nvSpPr>
        <p:spPr>
          <a:xfrm>
            <a:off x="8526266" y="0"/>
            <a:ext cx="61772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1" name="Text Placeholder 14">
            <a:extLst>
              <a:ext uri="{FF2B5EF4-FFF2-40B4-BE49-F238E27FC236}">
                <a16:creationId xmlns:a16="http://schemas.microsoft.com/office/drawing/2014/main" id="{367AE4C4-E84C-3C4A-B48F-DB42C2679A21}"/>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13" name="Text Placeholder 5">
            <a:extLst>
              <a:ext uri="{FF2B5EF4-FFF2-40B4-BE49-F238E27FC236}">
                <a16:creationId xmlns:a16="http://schemas.microsoft.com/office/drawing/2014/main" id="{B125CED2-5FB8-494F-A69A-09805E0D1702}"/>
              </a:ext>
            </a:extLst>
          </p:cNvPr>
          <p:cNvSpPr>
            <a:spLocks noGrp="1"/>
          </p:cNvSpPr>
          <p:nvPr>
            <p:ph type="body" sz="quarter" idx="11"/>
          </p:nvPr>
        </p:nvSpPr>
        <p:spPr>
          <a:xfrm>
            <a:off x="597088" y="3087984"/>
            <a:ext cx="3721608" cy="4754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a:defRPr lang="en-US" sz="1600" b="1" kern="0" dirty="0">
                <a:solidFill>
                  <a:schemeClr val="tx2"/>
                </a:solidFill>
              </a:defRPr>
            </a:lvl1pPr>
          </a:lstStyle>
          <a:p>
            <a:pPr marL="0" lvl="0" indent="0">
              <a:spcBef>
                <a:spcPts val="0"/>
              </a:spcBef>
              <a:spcAft>
                <a:spcPts val="800"/>
              </a:spcAft>
              <a:buClr>
                <a:srgbClr val="ADA39D"/>
              </a:buClr>
              <a:buNone/>
            </a:pPr>
            <a:r>
              <a:rPr lang="en-US" dirty="0"/>
              <a:t>Click to edit Master text styles</a:t>
            </a:r>
          </a:p>
        </p:txBody>
      </p:sp>
      <p:pic>
        <p:nvPicPr>
          <p:cNvPr id="8" name="Picture 7">
            <a:extLst>
              <a:ext uri="{FF2B5EF4-FFF2-40B4-BE49-F238E27FC236}">
                <a16:creationId xmlns:a16="http://schemas.microsoft.com/office/drawing/2014/main" id="{6C54AA94-C6EA-48A8-BF40-C3C2ACCD56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cxnSp>
        <p:nvCxnSpPr>
          <p:cNvPr id="21" name="Straight Connector 20">
            <a:extLst>
              <a:ext uri="{FF2B5EF4-FFF2-40B4-BE49-F238E27FC236}">
                <a16:creationId xmlns:a16="http://schemas.microsoft.com/office/drawing/2014/main" id="{2835C278-CEF0-48AA-9C6F-1758299C74BA}"/>
              </a:ext>
            </a:extLst>
          </p:cNvPr>
          <p:cNvCxnSpPr/>
          <p:nvPr userDrawn="1"/>
        </p:nvCxnSpPr>
        <p:spPr bwMode="auto">
          <a:xfrm>
            <a:off x="601663" y="3603812"/>
            <a:ext cx="792377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Placeholder 5">
            <a:extLst>
              <a:ext uri="{FF2B5EF4-FFF2-40B4-BE49-F238E27FC236}">
                <a16:creationId xmlns:a16="http://schemas.microsoft.com/office/drawing/2014/main" id="{ECD6CF96-2E76-4C40-B603-452BE7B5C2ED}"/>
              </a:ext>
            </a:extLst>
          </p:cNvPr>
          <p:cNvSpPr>
            <a:spLocks noGrp="1"/>
          </p:cNvSpPr>
          <p:nvPr>
            <p:ph type="body" sz="quarter" idx="32"/>
          </p:nvPr>
        </p:nvSpPr>
        <p:spPr>
          <a:xfrm>
            <a:off x="4777101" y="3087984"/>
            <a:ext cx="3721608" cy="4754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a:defRPr lang="en-US" sz="1600" b="1" kern="0" dirty="0">
                <a:solidFill>
                  <a:schemeClr val="tx2"/>
                </a:solidFill>
              </a:defRPr>
            </a:lvl1pPr>
          </a:lstStyle>
          <a:p>
            <a:pPr marL="0" lvl="0" indent="0">
              <a:spcBef>
                <a:spcPts val="0"/>
              </a:spcBef>
              <a:spcAft>
                <a:spcPts val="800"/>
              </a:spcAft>
              <a:buClr>
                <a:srgbClr val="ADA39D"/>
              </a:buClr>
              <a:buNone/>
            </a:pPr>
            <a:r>
              <a:rPr lang="en-US" dirty="0"/>
              <a:t>Click to edit Master text styles</a:t>
            </a:r>
          </a:p>
        </p:txBody>
      </p:sp>
      <p:sp>
        <p:nvSpPr>
          <p:cNvPr id="39" name="Picture Placeholder 2">
            <a:extLst>
              <a:ext uri="{FF2B5EF4-FFF2-40B4-BE49-F238E27FC236}">
                <a16:creationId xmlns:a16="http://schemas.microsoft.com/office/drawing/2014/main" id="{51105430-0046-40ED-B6CC-09D94C6A19A6}"/>
              </a:ext>
            </a:extLst>
          </p:cNvPr>
          <p:cNvSpPr>
            <a:spLocks noGrp="1"/>
          </p:cNvSpPr>
          <p:nvPr>
            <p:ph type="pic" sz="quarter" idx="33" hasCustomPrompt="1"/>
          </p:nvPr>
        </p:nvSpPr>
        <p:spPr>
          <a:xfrm>
            <a:off x="597088" y="3775420"/>
            <a:ext cx="3721608" cy="2148840"/>
          </a:xfrm>
          <a:noFill/>
        </p:spPr>
        <p:txBody>
          <a:bodyPr/>
          <a:lstStyle>
            <a:lvl1pPr marL="0" indent="0">
              <a:buNone/>
              <a:defRPr sz="1600"/>
            </a:lvl1pPr>
          </a:lstStyle>
          <a:p>
            <a:r>
              <a:rPr lang="en-US" dirty="0"/>
              <a:t>Click the icon to add image</a:t>
            </a:r>
          </a:p>
        </p:txBody>
      </p:sp>
      <p:sp>
        <p:nvSpPr>
          <p:cNvPr id="40" name="Picture Placeholder 2">
            <a:extLst>
              <a:ext uri="{FF2B5EF4-FFF2-40B4-BE49-F238E27FC236}">
                <a16:creationId xmlns:a16="http://schemas.microsoft.com/office/drawing/2014/main" id="{8E46BC54-3B6F-4DAA-AC3F-EE1FD5E14149}"/>
              </a:ext>
            </a:extLst>
          </p:cNvPr>
          <p:cNvSpPr>
            <a:spLocks noGrp="1"/>
          </p:cNvSpPr>
          <p:nvPr>
            <p:ph type="pic" sz="quarter" idx="34" hasCustomPrompt="1"/>
          </p:nvPr>
        </p:nvSpPr>
        <p:spPr>
          <a:xfrm>
            <a:off x="597088" y="876300"/>
            <a:ext cx="3721608" cy="2148840"/>
          </a:xfrm>
          <a:noFill/>
        </p:spPr>
        <p:txBody>
          <a:bodyPr/>
          <a:lstStyle>
            <a:lvl1pPr marL="0" indent="0">
              <a:buNone/>
              <a:defRPr sz="1600"/>
            </a:lvl1pPr>
          </a:lstStyle>
          <a:p>
            <a:r>
              <a:rPr lang="en-US" dirty="0"/>
              <a:t>Click the icon to add image</a:t>
            </a:r>
          </a:p>
        </p:txBody>
      </p:sp>
      <p:sp>
        <p:nvSpPr>
          <p:cNvPr id="42" name="Text Placeholder 5">
            <a:extLst>
              <a:ext uri="{FF2B5EF4-FFF2-40B4-BE49-F238E27FC236}">
                <a16:creationId xmlns:a16="http://schemas.microsoft.com/office/drawing/2014/main" id="{BECD87CD-7D10-4636-A2D2-64D78BF08F0B}"/>
              </a:ext>
            </a:extLst>
          </p:cNvPr>
          <p:cNvSpPr>
            <a:spLocks noGrp="1"/>
          </p:cNvSpPr>
          <p:nvPr>
            <p:ph type="body" sz="quarter" idx="36"/>
          </p:nvPr>
        </p:nvSpPr>
        <p:spPr>
          <a:xfrm>
            <a:off x="4777101" y="6024284"/>
            <a:ext cx="3721608" cy="47548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a:defRPr lang="en-US" sz="1600" b="1" kern="0" dirty="0">
                <a:solidFill>
                  <a:schemeClr val="tx2"/>
                </a:solidFill>
              </a:defRPr>
            </a:lvl1pPr>
          </a:lstStyle>
          <a:p>
            <a:pPr marL="0" lvl="0" indent="0">
              <a:spcBef>
                <a:spcPts val="0"/>
              </a:spcBef>
              <a:spcAft>
                <a:spcPts val="800"/>
              </a:spcAft>
              <a:buClr>
                <a:srgbClr val="ADA39D"/>
              </a:buClr>
              <a:buNone/>
            </a:pPr>
            <a:r>
              <a:rPr lang="en-US" dirty="0"/>
              <a:t>Click to edit Master text styles</a:t>
            </a:r>
          </a:p>
        </p:txBody>
      </p:sp>
      <p:grpSp>
        <p:nvGrpSpPr>
          <p:cNvPr id="16" name="Group 15"/>
          <p:cNvGrpSpPr/>
          <p:nvPr userDrawn="1"/>
        </p:nvGrpSpPr>
        <p:grpSpPr>
          <a:xfrm>
            <a:off x="0" y="0"/>
            <a:ext cx="9144000" cy="540902"/>
            <a:chOff x="0" y="0"/>
            <a:chExt cx="9144000" cy="540902"/>
          </a:xfrm>
        </p:grpSpPr>
        <p:cxnSp>
          <p:nvCxnSpPr>
            <p:cNvPr id="18" name="Straight Connector 17">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38802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Slide_photo">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492C28C-0C12-448D-9BFC-493E27DD4D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32143" y="5829928"/>
            <a:ext cx="3017165" cy="525850"/>
          </a:xfrm>
          <a:prstGeom prst="rect">
            <a:avLst/>
          </a:prstGeom>
        </p:spPr>
      </p:pic>
      <p:sp>
        <p:nvSpPr>
          <p:cNvPr id="12" name="Text Placeholder 2">
            <a:extLst>
              <a:ext uri="{FF2B5EF4-FFF2-40B4-BE49-F238E27FC236}">
                <a16:creationId xmlns:a16="http://schemas.microsoft.com/office/drawing/2014/main" id="{FF2AB867-1559-45F7-A894-77CF70EA9DD4}"/>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14">
            <a:extLst>
              <a:ext uri="{FF2B5EF4-FFF2-40B4-BE49-F238E27FC236}">
                <a16:creationId xmlns:a16="http://schemas.microsoft.com/office/drawing/2014/main" id="{B8A67832-1765-4AA9-A631-F43E030CD0CC}"/>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4" name="Text Placeholder 16">
            <a:extLst>
              <a:ext uri="{FF2B5EF4-FFF2-40B4-BE49-F238E27FC236}">
                <a16:creationId xmlns:a16="http://schemas.microsoft.com/office/drawing/2014/main" id="{F7363AD7-D4B2-4CE5-9A60-DEA4FFF0F8E5}"/>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6" name="Text Placeholder 19">
            <a:extLst>
              <a:ext uri="{FF2B5EF4-FFF2-40B4-BE49-F238E27FC236}">
                <a16:creationId xmlns:a16="http://schemas.microsoft.com/office/drawing/2014/main" id="{5D7C18AD-7E09-4A15-A165-4481EE8EB962}"/>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grpSp>
        <p:nvGrpSpPr>
          <p:cNvPr id="18" name="Group 17">
            <a:extLst>
              <a:ext uri="{FF2B5EF4-FFF2-40B4-BE49-F238E27FC236}">
                <a16:creationId xmlns:a16="http://schemas.microsoft.com/office/drawing/2014/main" id="{B4BD3871-CDE8-49BC-A5F3-D4F82320062D}"/>
              </a:ext>
            </a:extLst>
          </p:cNvPr>
          <p:cNvGrpSpPr/>
          <p:nvPr userDrawn="1"/>
        </p:nvGrpSpPr>
        <p:grpSpPr>
          <a:xfrm>
            <a:off x="876300" y="2592099"/>
            <a:ext cx="7620000" cy="652286"/>
            <a:chOff x="612648" y="2592099"/>
            <a:chExt cx="7811128" cy="652286"/>
          </a:xfrm>
        </p:grpSpPr>
        <p:cxnSp>
          <p:nvCxnSpPr>
            <p:cNvPr id="19" name="Straight Connector 18">
              <a:extLst>
                <a:ext uri="{FF2B5EF4-FFF2-40B4-BE49-F238E27FC236}">
                  <a16:creationId xmlns:a16="http://schemas.microsoft.com/office/drawing/2014/main" id="{DADB959A-2C1F-4E69-B6B3-5A1DB919E6FE}"/>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7700E-2D7F-425B-93DB-822D6CE35294}"/>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402895"/>
      </p:ext>
    </p:extLst>
  </p:cSld>
  <p:clrMapOvr>
    <a:masterClrMapping/>
  </p:clrMapOvr>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6 Icon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1A47-7682-474A-AAD0-DF450B8CD950}"/>
              </a:ext>
            </a:extLst>
          </p:cNvPr>
          <p:cNvSpPr>
            <a:spLocks noGrp="1"/>
          </p:cNvSpPr>
          <p:nvPr>
            <p:ph type="title" hasCustomPrompt="1"/>
          </p:nvPr>
        </p:nvSpPr>
        <p:spPr>
          <a:xfrm>
            <a:off x="615565" y="877491"/>
            <a:ext cx="7818322" cy="788581"/>
          </a:xfrm>
          <a:prstGeom prst="rect">
            <a:avLst/>
          </a:prstGeom>
        </p:spPr>
        <p:txBody>
          <a:bodyPr lIns="0"/>
          <a:lstStyle>
            <a:lvl1pPr>
              <a:lnSpc>
                <a:spcPct val="100000"/>
              </a:lnSpc>
              <a:spcBef>
                <a:spcPts val="0"/>
              </a:spcBef>
              <a:spcAft>
                <a:spcPts val="400"/>
              </a:spcAft>
              <a:defRPr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Full Width Slide</a:t>
            </a:r>
          </a:p>
        </p:txBody>
      </p:sp>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pic>
        <p:nvPicPr>
          <p:cNvPr id="7" name="Picture 6">
            <a:extLst>
              <a:ext uri="{FF2B5EF4-FFF2-40B4-BE49-F238E27FC236}">
                <a16:creationId xmlns:a16="http://schemas.microsoft.com/office/drawing/2014/main" id="{FD474C33-BEA5-46E6-8295-7524AE4BF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sp>
        <p:nvSpPr>
          <p:cNvPr id="8" name="Picture Placeholder 9">
            <a:extLst>
              <a:ext uri="{FF2B5EF4-FFF2-40B4-BE49-F238E27FC236}">
                <a16:creationId xmlns:a16="http://schemas.microsoft.com/office/drawing/2014/main" id="{EFB8F070-351B-4842-B4FE-12B06A76D8FD}"/>
              </a:ext>
            </a:extLst>
          </p:cNvPr>
          <p:cNvSpPr>
            <a:spLocks noGrp="1" noChangeAspect="1"/>
          </p:cNvSpPr>
          <p:nvPr>
            <p:ph type="pic" sz="quarter" idx="23" hasCustomPrompt="1"/>
          </p:nvPr>
        </p:nvSpPr>
        <p:spPr>
          <a:xfrm>
            <a:off x="609600" y="2819400"/>
            <a:ext cx="2286000" cy="1143000"/>
          </a:xfrm>
          <a:noFill/>
        </p:spPr>
        <p:txBody>
          <a:bodyPr anchor="ctr" anchorCtr="0"/>
          <a:lstStyle>
            <a:lvl1pPr marL="0" indent="0" algn="ctr">
              <a:buNone/>
              <a:defRPr/>
            </a:lvl1pPr>
          </a:lstStyle>
          <a:p>
            <a:r>
              <a:rPr lang="en-US" dirty="0"/>
              <a:t>Click to add logo</a:t>
            </a:r>
          </a:p>
        </p:txBody>
      </p:sp>
      <p:sp>
        <p:nvSpPr>
          <p:cNvPr id="9" name="Picture Placeholder 9">
            <a:extLst>
              <a:ext uri="{FF2B5EF4-FFF2-40B4-BE49-F238E27FC236}">
                <a16:creationId xmlns:a16="http://schemas.microsoft.com/office/drawing/2014/main" id="{664EEEA1-0685-44E9-874C-F8348F084189}"/>
              </a:ext>
            </a:extLst>
          </p:cNvPr>
          <p:cNvSpPr>
            <a:spLocks noGrp="1" noChangeAspect="1"/>
          </p:cNvSpPr>
          <p:nvPr>
            <p:ph type="pic" sz="quarter" idx="24" hasCustomPrompt="1"/>
          </p:nvPr>
        </p:nvSpPr>
        <p:spPr>
          <a:xfrm>
            <a:off x="3352800" y="2819400"/>
            <a:ext cx="2286000" cy="1143000"/>
          </a:xfrm>
          <a:noFill/>
        </p:spPr>
        <p:txBody>
          <a:bodyPr anchor="ctr" anchorCtr="0"/>
          <a:lstStyle>
            <a:lvl1pPr marL="0" marR="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lvl1pPr>
          </a:lstStyle>
          <a:p>
            <a:pPr marL="0" marR="0" lvl="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pPr>
            <a:r>
              <a:rPr lang="en-US" dirty="0"/>
              <a:t>Click to add logo</a:t>
            </a:r>
          </a:p>
        </p:txBody>
      </p:sp>
      <p:sp>
        <p:nvSpPr>
          <p:cNvPr id="10" name="Picture Placeholder 9">
            <a:extLst>
              <a:ext uri="{FF2B5EF4-FFF2-40B4-BE49-F238E27FC236}">
                <a16:creationId xmlns:a16="http://schemas.microsoft.com/office/drawing/2014/main" id="{97D61806-37A3-45F6-8A6F-9969803F926A}"/>
              </a:ext>
            </a:extLst>
          </p:cNvPr>
          <p:cNvSpPr>
            <a:spLocks noGrp="1" noChangeAspect="1"/>
          </p:cNvSpPr>
          <p:nvPr>
            <p:ph type="pic" sz="quarter" idx="25" hasCustomPrompt="1"/>
          </p:nvPr>
        </p:nvSpPr>
        <p:spPr>
          <a:xfrm>
            <a:off x="6172200" y="2819400"/>
            <a:ext cx="2286000" cy="1143000"/>
          </a:xfrm>
          <a:noFill/>
        </p:spPr>
        <p:txBody>
          <a:bodyPr anchor="ctr" anchorCtr="0"/>
          <a:lstStyle>
            <a:lvl1pPr marL="0" marR="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lvl1pPr>
          </a:lstStyle>
          <a:p>
            <a:pPr marL="0" marR="0" lvl="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pPr>
            <a:r>
              <a:rPr lang="en-US" dirty="0"/>
              <a:t>Click to add logo</a:t>
            </a:r>
          </a:p>
        </p:txBody>
      </p:sp>
      <p:cxnSp>
        <p:nvCxnSpPr>
          <p:cNvPr id="11" name="Straight Connector 10">
            <a:extLst>
              <a:ext uri="{FF2B5EF4-FFF2-40B4-BE49-F238E27FC236}">
                <a16:creationId xmlns:a16="http://schemas.microsoft.com/office/drawing/2014/main" id="{6059EE89-CA91-4F13-92A8-D0DDB2AEE667}"/>
              </a:ext>
            </a:extLst>
          </p:cNvPr>
          <p:cNvCxnSpPr/>
          <p:nvPr userDrawn="1"/>
        </p:nvCxnSpPr>
        <p:spPr>
          <a:xfrm>
            <a:off x="3124200" y="2819400"/>
            <a:ext cx="0" cy="1143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D54305-6C54-46AF-9165-2D7BBCB32847}"/>
              </a:ext>
            </a:extLst>
          </p:cNvPr>
          <p:cNvCxnSpPr/>
          <p:nvPr userDrawn="1"/>
        </p:nvCxnSpPr>
        <p:spPr>
          <a:xfrm>
            <a:off x="5943600" y="2819400"/>
            <a:ext cx="0" cy="1143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5D72317B-AE38-4458-8F0E-4C1BF649FE59}"/>
              </a:ext>
            </a:extLst>
          </p:cNvPr>
          <p:cNvSpPr>
            <a:spLocks noGrp="1" noChangeAspect="1"/>
          </p:cNvSpPr>
          <p:nvPr>
            <p:ph type="pic" sz="quarter" idx="26" hasCustomPrompt="1"/>
          </p:nvPr>
        </p:nvSpPr>
        <p:spPr>
          <a:xfrm>
            <a:off x="609600" y="4605366"/>
            <a:ext cx="2286000" cy="1143000"/>
          </a:xfrm>
          <a:noFill/>
        </p:spPr>
        <p:txBody>
          <a:bodyPr anchor="ctr" anchorCtr="0"/>
          <a:lstStyle>
            <a:lvl1pPr marL="0" marR="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lvl1pPr>
          </a:lstStyle>
          <a:p>
            <a:pPr marL="0" marR="0" lvl="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pPr>
            <a:r>
              <a:rPr lang="en-US" dirty="0"/>
              <a:t>Click to add logo</a:t>
            </a:r>
          </a:p>
        </p:txBody>
      </p:sp>
      <p:sp>
        <p:nvSpPr>
          <p:cNvPr id="18" name="Picture Placeholder 9">
            <a:extLst>
              <a:ext uri="{FF2B5EF4-FFF2-40B4-BE49-F238E27FC236}">
                <a16:creationId xmlns:a16="http://schemas.microsoft.com/office/drawing/2014/main" id="{5B504F42-2FE9-4D3A-8C47-604FBD0D3705}"/>
              </a:ext>
            </a:extLst>
          </p:cNvPr>
          <p:cNvSpPr>
            <a:spLocks noGrp="1" noChangeAspect="1"/>
          </p:cNvSpPr>
          <p:nvPr>
            <p:ph type="pic" sz="quarter" idx="27" hasCustomPrompt="1"/>
          </p:nvPr>
        </p:nvSpPr>
        <p:spPr>
          <a:xfrm>
            <a:off x="3390900" y="4605366"/>
            <a:ext cx="2286000" cy="1143000"/>
          </a:xfrm>
          <a:noFill/>
        </p:spPr>
        <p:txBody>
          <a:bodyPr anchor="ctr" anchorCtr="0"/>
          <a:lstStyle>
            <a:lvl1pPr marL="0" marR="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lvl1pPr>
          </a:lstStyle>
          <a:p>
            <a:pPr marL="0" marR="0" lvl="0" indent="0" algn="ctr" defTabSz="914400" rtl="0" eaLnBrk="1" fontAlgn="base" latinLnBrk="0" hangingPunct="1">
              <a:lnSpc>
                <a:spcPct val="100000"/>
              </a:lnSpc>
              <a:spcBef>
                <a:spcPts val="1000"/>
              </a:spcBef>
              <a:spcAft>
                <a:spcPts val="600"/>
              </a:spcAft>
              <a:buClr>
                <a:schemeClr val="tx2"/>
              </a:buClr>
              <a:buSzTx/>
              <a:buFont typeface="Arial" panose="020B0604020202020204" pitchFamily="34" charset="0"/>
              <a:buNone/>
              <a:tabLst/>
              <a:defRPr/>
            </a:pPr>
            <a:r>
              <a:rPr lang="en-US" dirty="0"/>
              <a:t>Click to add logo</a:t>
            </a:r>
          </a:p>
        </p:txBody>
      </p:sp>
      <p:sp>
        <p:nvSpPr>
          <p:cNvPr id="19" name="Picture Placeholder 9">
            <a:extLst>
              <a:ext uri="{FF2B5EF4-FFF2-40B4-BE49-F238E27FC236}">
                <a16:creationId xmlns:a16="http://schemas.microsoft.com/office/drawing/2014/main" id="{CCF766E6-DB51-40C9-90A4-F18E2ABFA113}"/>
              </a:ext>
            </a:extLst>
          </p:cNvPr>
          <p:cNvSpPr>
            <a:spLocks noGrp="1" noChangeAspect="1"/>
          </p:cNvSpPr>
          <p:nvPr>
            <p:ph type="pic" sz="quarter" idx="28" hasCustomPrompt="1"/>
          </p:nvPr>
        </p:nvSpPr>
        <p:spPr>
          <a:xfrm>
            <a:off x="6172200" y="4605366"/>
            <a:ext cx="2286000" cy="1143000"/>
          </a:xfrm>
          <a:noFill/>
        </p:spPr>
        <p:txBody>
          <a:bodyPr anchor="ctr" anchorCtr="0"/>
          <a:lstStyle>
            <a:lvl1pPr marL="0" indent="0" algn="ctr">
              <a:buNone/>
              <a:defRPr/>
            </a:lvl1pPr>
          </a:lstStyle>
          <a:p>
            <a:r>
              <a:rPr lang="en-US" dirty="0"/>
              <a:t>Click to add logo</a:t>
            </a:r>
          </a:p>
        </p:txBody>
      </p:sp>
      <p:cxnSp>
        <p:nvCxnSpPr>
          <p:cNvPr id="20" name="Straight Connector 19">
            <a:extLst>
              <a:ext uri="{FF2B5EF4-FFF2-40B4-BE49-F238E27FC236}">
                <a16:creationId xmlns:a16="http://schemas.microsoft.com/office/drawing/2014/main" id="{B08D70FC-17C3-4FC0-9345-499B43E1E15C}"/>
              </a:ext>
            </a:extLst>
          </p:cNvPr>
          <p:cNvCxnSpPr/>
          <p:nvPr userDrawn="1"/>
        </p:nvCxnSpPr>
        <p:spPr>
          <a:xfrm>
            <a:off x="3143250" y="4605366"/>
            <a:ext cx="0" cy="1143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40557FD-079C-4A63-A0BF-F3297EA2C512}"/>
              </a:ext>
            </a:extLst>
          </p:cNvPr>
          <p:cNvCxnSpPr/>
          <p:nvPr userDrawn="1"/>
        </p:nvCxnSpPr>
        <p:spPr>
          <a:xfrm>
            <a:off x="5924550" y="4605366"/>
            <a:ext cx="0" cy="1143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0" y="0"/>
            <a:ext cx="9144000" cy="540902"/>
            <a:chOff x="0" y="0"/>
            <a:chExt cx="9144000" cy="540902"/>
          </a:xfrm>
        </p:grpSpPr>
        <p:cxnSp>
          <p:nvCxnSpPr>
            <p:cNvPr id="23" name="Straight Connector 22">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0159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8" name="Picture Placeholder 2">
            <a:extLst>
              <a:ext uri="{FF2B5EF4-FFF2-40B4-BE49-F238E27FC236}">
                <a16:creationId xmlns:a16="http://schemas.microsoft.com/office/drawing/2014/main" id="{15248419-B455-4914-8140-D4F59DD9F409}"/>
              </a:ext>
            </a:extLst>
          </p:cNvPr>
          <p:cNvSpPr>
            <a:spLocks noGrp="1"/>
          </p:cNvSpPr>
          <p:nvPr>
            <p:ph type="pic" sz="quarter" idx="31" hasCustomPrompt="1"/>
          </p:nvPr>
        </p:nvSpPr>
        <p:spPr>
          <a:xfrm>
            <a:off x="4866680" y="1102660"/>
            <a:ext cx="3639312" cy="2167128"/>
          </a:xfrm>
          <a:noFill/>
        </p:spPr>
        <p:txBody>
          <a:bodyPr/>
          <a:lstStyle>
            <a:lvl1pPr marL="0" indent="0">
              <a:buNone/>
              <a:defRPr sz="1600"/>
            </a:lvl1pPr>
          </a:lstStyle>
          <a:p>
            <a:r>
              <a:rPr lang="en-US" dirty="0"/>
              <a:t>Click the icon to add image</a:t>
            </a:r>
          </a:p>
        </p:txBody>
      </p:sp>
      <p:sp>
        <p:nvSpPr>
          <p:cNvPr id="7" name="Picture Placeholder 2"/>
          <p:cNvSpPr>
            <a:spLocks noGrp="1"/>
          </p:cNvSpPr>
          <p:nvPr>
            <p:ph type="pic" sz="quarter" idx="18" hasCustomPrompt="1"/>
          </p:nvPr>
        </p:nvSpPr>
        <p:spPr>
          <a:xfrm>
            <a:off x="4866680" y="3927596"/>
            <a:ext cx="3639312" cy="2167128"/>
          </a:xfrm>
          <a:noFill/>
        </p:spPr>
        <p:txBody>
          <a:bodyPr/>
          <a:lstStyle>
            <a:lvl1pPr marL="0" indent="0">
              <a:buNone/>
              <a:defRPr sz="1600"/>
            </a:lvl1pPr>
          </a:lstStyle>
          <a:p>
            <a:r>
              <a:rPr lang="en-US" dirty="0"/>
              <a:t>Click the icon to add image</a:t>
            </a:r>
          </a:p>
        </p:txBody>
      </p:sp>
      <p:sp>
        <p:nvSpPr>
          <p:cNvPr id="9" name="Slide Number Placeholder 12">
            <a:extLst>
              <a:ext uri="{FF2B5EF4-FFF2-40B4-BE49-F238E27FC236}">
                <a16:creationId xmlns:a16="http://schemas.microsoft.com/office/drawing/2014/main" id="{CB48DC6F-F092-E64A-A8A3-86378848531C}"/>
              </a:ext>
            </a:extLst>
          </p:cNvPr>
          <p:cNvSpPr>
            <a:spLocks noGrp="1"/>
          </p:cNvSpPr>
          <p:nvPr>
            <p:ph type="sldNum" sz="quarter" idx="21"/>
          </p:nvPr>
        </p:nvSpPr>
        <p:spPr>
          <a:xfrm>
            <a:off x="8526266" y="0"/>
            <a:ext cx="61772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1" name="Text Placeholder 14">
            <a:extLst>
              <a:ext uri="{FF2B5EF4-FFF2-40B4-BE49-F238E27FC236}">
                <a16:creationId xmlns:a16="http://schemas.microsoft.com/office/drawing/2014/main" id="{367AE4C4-E84C-3C4A-B48F-DB42C2679A21}"/>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sp>
        <p:nvSpPr>
          <p:cNvPr id="13" name="Text Placeholder 5">
            <a:extLst>
              <a:ext uri="{FF2B5EF4-FFF2-40B4-BE49-F238E27FC236}">
                <a16:creationId xmlns:a16="http://schemas.microsoft.com/office/drawing/2014/main" id="{B125CED2-5FB8-494F-A69A-09805E0D1702}"/>
              </a:ext>
            </a:extLst>
          </p:cNvPr>
          <p:cNvSpPr>
            <a:spLocks noGrp="1"/>
          </p:cNvSpPr>
          <p:nvPr>
            <p:ph type="body" sz="quarter" idx="11"/>
          </p:nvPr>
        </p:nvSpPr>
        <p:spPr>
          <a:xfrm>
            <a:off x="622300" y="1102660"/>
            <a:ext cx="3721608" cy="2002536"/>
          </a:xfrm>
        </p:spPr>
        <p:txBody>
          <a:bodyPr>
            <a:noAutofit/>
          </a:bodyPr>
          <a:lstStyle>
            <a:lvl1pPr marL="0" indent="0">
              <a:spcBef>
                <a:spcPts val="1000"/>
              </a:spcBef>
              <a:spcAft>
                <a:spcPts val="600"/>
              </a:spcAft>
              <a:buClr>
                <a:schemeClr val="tx2"/>
              </a:buClr>
              <a:buFont typeface="Arial" panose="020B0604020202020204" pitchFamily="34" charset="0"/>
              <a:buNone/>
              <a:defRPr sz="1800" b="1">
                <a:solidFill>
                  <a:schemeClr val="tx2"/>
                </a:solidFill>
              </a:defRPr>
            </a:lvl1pPr>
            <a:lvl2pPr marL="0" indent="0">
              <a:spcAft>
                <a:spcPts val="600"/>
              </a:spcAft>
              <a:buClr>
                <a:schemeClr val="tx2"/>
              </a:buClr>
              <a:buFont typeface="System Font Regular"/>
              <a:buNone/>
              <a:defRPr sz="1600">
                <a:solidFill>
                  <a:schemeClr val="tx2"/>
                </a:solidFill>
                <a:latin typeface="Roboto" panose="02000000000000000000" pitchFamily="2" charset="0"/>
                <a:ea typeface="Roboto" panose="02000000000000000000" pitchFamily="2" charset="0"/>
                <a:cs typeface="Roboto" panose="02000000000000000000" pitchFamily="2" charset="0"/>
              </a:defRPr>
            </a:lvl2pPr>
          </a:lstStyle>
          <a:p>
            <a:pPr lvl="0"/>
            <a:r>
              <a:rPr lang="en-US" dirty="0"/>
              <a:t>Click to edit Master text styles</a:t>
            </a:r>
          </a:p>
          <a:p>
            <a:pPr lvl="1"/>
            <a:r>
              <a:rPr lang="en-US" dirty="0"/>
              <a:t>Second bullet</a:t>
            </a:r>
          </a:p>
        </p:txBody>
      </p:sp>
      <p:pic>
        <p:nvPicPr>
          <p:cNvPr id="8" name="Picture 7">
            <a:extLst>
              <a:ext uri="{FF2B5EF4-FFF2-40B4-BE49-F238E27FC236}">
                <a16:creationId xmlns:a16="http://schemas.microsoft.com/office/drawing/2014/main" id="{6C54AA94-C6EA-48A8-BF40-C3C2ACCD56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80800" y="31943"/>
            <a:ext cx="1046263" cy="478292"/>
          </a:xfrm>
          <a:prstGeom prst="rect">
            <a:avLst/>
          </a:prstGeom>
        </p:spPr>
      </p:pic>
      <p:cxnSp>
        <p:nvCxnSpPr>
          <p:cNvPr id="21" name="Straight Connector 20">
            <a:extLst>
              <a:ext uri="{FF2B5EF4-FFF2-40B4-BE49-F238E27FC236}">
                <a16:creationId xmlns:a16="http://schemas.microsoft.com/office/drawing/2014/main" id="{2835C278-CEF0-48AA-9C6F-1758299C74BA}"/>
              </a:ext>
            </a:extLst>
          </p:cNvPr>
          <p:cNvCxnSpPr/>
          <p:nvPr userDrawn="1"/>
        </p:nvCxnSpPr>
        <p:spPr bwMode="auto">
          <a:xfrm>
            <a:off x="601663" y="3603812"/>
            <a:ext cx="7923772"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Placeholder 5">
            <a:extLst>
              <a:ext uri="{FF2B5EF4-FFF2-40B4-BE49-F238E27FC236}">
                <a16:creationId xmlns:a16="http://schemas.microsoft.com/office/drawing/2014/main" id="{1C6696DB-2B00-40D6-9B1C-0D19AC5EEA03}"/>
              </a:ext>
            </a:extLst>
          </p:cNvPr>
          <p:cNvSpPr>
            <a:spLocks noGrp="1"/>
          </p:cNvSpPr>
          <p:nvPr>
            <p:ph type="body" sz="quarter" idx="30"/>
          </p:nvPr>
        </p:nvSpPr>
        <p:spPr>
          <a:xfrm>
            <a:off x="622300" y="3929748"/>
            <a:ext cx="3721608" cy="2002536"/>
          </a:xfrm>
        </p:spPr>
        <p:txBody>
          <a:bodyPr>
            <a:noAutofit/>
          </a:bodyPr>
          <a:lstStyle>
            <a:lvl1pPr marL="0" indent="0">
              <a:spcBef>
                <a:spcPts val="1000"/>
              </a:spcBef>
              <a:spcAft>
                <a:spcPts val="600"/>
              </a:spcAft>
              <a:buClr>
                <a:schemeClr val="tx2"/>
              </a:buClr>
              <a:buFont typeface="Arial" panose="020B0604020202020204" pitchFamily="34" charset="0"/>
              <a:buNone/>
              <a:defRPr sz="1800" b="1">
                <a:solidFill>
                  <a:schemeClr val="tx2"/>
                </a:solidFill>
              </a:defRPr>
            </a:lvl1pPr>
            <a:lvl2pPr marL="0" indent="0">
              <a:spcAft>
                <a:spcPts val="600"/>
              </a:spcAft>
              <a:buClr>
                <a:schemeClr val="tx2"/>
              </a:buClr>
              <a:buFont typeface="System Font Regular"/>
              <a:buNone/>
              <a:defRPr sz="1600">
                <a:solidFill>
                  <a:schemeClr val="tx2"/>
                </a:solidFill>
                <a:latin typeface="Roboto" panose="02000000000000000000" pitchFamily="2" charset="0"/>
                <a:ea typeface="Roboto" panose="02000000000000000000" pitchFamily="2" charset="0"/>
                <a:cs typeface="Roboto" panose="02000000000000000000" pitchFamily="2" charset="0"/>
              </a:defRPr>
            </a:lvl2pPr>
          </a:lstStyle>
          <a:p>
            <a:pPr lvl="0"/>
            <a:r>
              <a:rPr lang="en-US" dirty="0"/>
              <a:t>Click to edit Master text styles</a:t>
            </a:r>
          </a:p>
          <a:p>
            <a:pPr lvl="1"/>
            <a:r>
              <a:rPr lang="en-US" dirty="0"/>
              <a:t>Second bullet</a:t>
            </a:r>
          </a:p>
        </p:txBody>
      </p:sp>
      <p:sp>
        <p:nvSpPr>
          <p:cNvPr id="22" name="TextBox 21">
            <a:extLst>
              <a:ext uri="{FF2B5EF4-FFF2-40B4-BE49-F238E27FC236}">
                <a16:creationId xmlns:a16="http://schemas.microsoft.com/office/drawing/2014/main" id="{CAB6C363-AE0C-495A-8B10-4F6FC45156CB}"/>
              </a:ext>
            </a:extLst>
          </p:cNvPr>
          <p:cNvSpPr txBox="1"/>
          <p:nvPr userDrawn="1"/>
        </p:nvSpPr>
        <p:spPr bwMode="auto">
          <a:xfrm>
            <a:off x="622300" y="2972713"/>
            <a:ext cx="372110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rtlCol="0" anchor="t" anchorCtr="0" compatLnSpc="1">
            <a:prstTxWarp prst="textNoShape">
              <a:avLst/>
            </a:prstTxWarp>
            <a:spAutoFit/>
          </a:bodyPr>
          <a:lstStyle/>
          <a:p>
            <a:pPr marL="0" indent="0">
              <a:buFontTx/>
              <a:buNone/>
            </a:pPr>
            <a:r>
              <a:rPr lang="en-US" sz="1600" b="1" kern="0" dirty="0">
                <a:solidFill>
                  <a:schemeClr val="accent5"/>
                </a:solidFill>
              </a:rPr>
              <a:t>website.com</a:t>
            </a:r>
          </a:p>
        </p:txBody>
      </p:sp>
      <p:sp>
        <p:nvSpPr>
          <p:cNvPr id="24" name="TextBox 23">
            <a:extLst>
              <a:ext uri="{FF2B5EF4-FFF2-40B4-BE49-F238E27FC236}">
                <a16:creationId xmlns:a16="http://schemas.microsoft.com/office/drawing/2014/main" id="{CA1D86F9-AE9E-445A-B204-876C9A3B9503}"/>
              </a:ext>
            </a:extLst>
          </p:cNvPr>
          <p:cNvSpPr txBox="1"/>
          <p:nvPr userDrawn="1"/>
        </p:nvSpPr>
        <p:spPr bwMode="auto">
          <a:xfrm>
            <a:off x="622300" y="5804813"/>
            <a:ext cx="3721101"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rtlCol="0" anchor="t" anchorCtr="0" compatLnSpc="1">
            <a:prstTxWarp prst="textNoShape">
              <a:avLst/>
            </a:prstTxWarp>
            <a:spAutoFit/>
          </a:bodyPr>
          <a:lstStyle/>
          <a:p>
            <a:pPr marL="0" indent="0">
              <a:buFontTx/>
              <a:buNone/>
            </a:pPr>
            <a:r>
              <a:rPr lang="en-US" sz="1600" b="1" kern="0" dirty="0">
                <a:solidFill>
                  <a:schemeClr val="accent5"/>
                </a:solidFill>
              </a:rPr>
              <a:t>website.com</a:t>
            </a:r>
          </a:p>
        </p:txBody>
      </p:sp>
      <p:grpSp>
        <p:nvGrpSpPr>
          <p:cNvPr id="14" name="Group 13"/>
          <p:cNvGrpSpPr/>
          <p:nvPr userDrawn="1"/>
        </p:nvGrpSpPr>
        <p:grpSpPr>
          <a:xfrm>
            <a:off x="0" y="0"/>
            <a:ext cx="9144000" cy="540902"/>
            <a:chOff x="0" y="0"/>
            <a:chExt cx="9144000" cy="540902"/>
          </a:xfrm>
        </p:grpSpPr>
        <p:cxnSp>
          <p:nvCxnSpPr>
            <p:cNvPr id="15" name="Straight Connector 14">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57774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RC_Blank">
    <p:spTree>
      <p:nvGrpSpPr>
        <p:cNvPr id="1" name=""/>
        <p:cNvGrpSpPr/>
        <p:nvPr/>
      </p:nvGrpSpPr>
      <p:grpSpPr>
        <a:xfrm>
          <a:off x="0" y="0"/>
          <a:ext cx="0" cy="0"/>
          <a:chOff x="0" y="0"/>
          <a:chExt cx="0" cy="0"/>
        </a:xfrm>
      </p:grpSpPr>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XX  :  XX</a:t>
            </a:r>
          </a:p>
        </p:txBody>
      </p:sp>
      <p:grpSp>
        <p:nvGrpSpPr>
          <p:cNvPr id="8" name="Group 7"/>
          <p:cNvGrpSpPr/>
          <p:nvPr userDrawn="1"/>
        </p:nvGrpSpPr>
        <p:grpSpPr>
          <a:xfrm>
            <a:off x="0" y="0"/>
            <a:ext cx="9144000" cy="540902"/>
            <a:chOff x="0" y="0"/>
            <a:chExt cx="9144000" cy="540902"/>
          </a:xfrm>
        </p:grpSpPr>
        <p:cxnSp>
          <p:nvCxnSpPr>
            <p:cNvPr id="9" name="Straight Connector 8">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858" y="36289"/>
            <a:ext cx="1046263" cy="478292"/>
          </a:xfrm>
          <a:prstGeom prst="rect">
            <a:avLst/>
          </a:prstGeom>
        </p:spPr>
      </p:pic>
      <p:pic>
        <p:nvPicPr>
          <p:cNvPr id="14"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3082" y="61265"/>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651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10" name="Picture 9" descr="A picture containing kitchenware, person, mirror, photo&#10;&#10;Description automatically generated">
            <a:extLst>
              <a:ext uri="{FF2B5EF4-FFF2-40B4-BE49-F238E27FC236}">
                <a16:creationId xmlns:a16="http://schemas.microsoft.com/office/drawing/2014/main" id="{E79E0E4C-4D45-45A5-B956-57226038C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7750" y="0"/>
            <a:ext cx="3016250" cy="6858000"/>
          </a:xfrm>
          <a:prstGeom prst="rect">
            <a:avLst/>
          </a:prstGeom>
        </p:spPr>
      </p:pic>
      <p:sp>
        <p:nvSpPr>
          <p:cNvPr id="8" name="Table Placeholder 11">
            <a:extLst>
              <a:ext uri="{FF2B5EF4-FFF2-40B4-BE49-F238E27FC236}">
                <a16:creationId xmlns:a16="http://schemas.microsoft.com/office/drawing/2014/main" id="{484718F6-AF12-44E0-AE47-8BCDD147032D}"/>
              </a:ext>
            </a:extLst>
          </p:cNvPr>
          <p:cNvSpPr>
            <a:spLocks noGrp="1"/>
          </p:cNvSpPr>
          <p:nvPr>
            <p:ph type="tbl" sz="quarter" idx="24"/>
          </p:nvPr>
        </p:nvSpPr>
        <p:spPr>
          <a:xfrm>
            <a:off x="601663" y="1514177"/>
            <a:ext cx="4953000" cy="4780606"/>
          </a:xfrm>
        </p:spPr>
        <p:txBody>
          <a:bodyPr/>
          <a:lstStyle>
            <a:lvl1pPr marL="0" indent="0">
              <a:buFontTx/>
              <a:buNone/>
              <a:defRPr/>
            </a:lvl1pPr>
          </a:lstStyle>
          <a:p>
            <a:endParaRPr lang="en-US" dirty="0"/>
          </a:p>
        </p:txBody>
      </p:sp>
      <p:sp>
        <p:nvSpPr>
          <p:cNvPr id="9" name="Text Placeholder 7">
            <a:extLst>
              <a:ext uri="{FF2B5EF4-FFF2-40B4-BE49-F238E27FC236}">
                <a16:creationId xmlns:a16="http://schemas.microsoft.com/office/drawing/2014/main" id="{35FD1AF0-0F68-4AD4-8852-8004A15E812E}"/>
              </a:ext>
            </a:extLst>
          </p:cNvPr>
          <p:cNvSpPr>
            <a:spLocks noGrp="1"/>
          </p:cNvSpPr>
          <p:nvPr>
            <p:ph type="body" sz="quarter" idx="23" hasCustomPrompt="1"/>
          </p:nvPr>
        </p:nvSpPr>
        <p:spPr>
          <a:xfrm>
            <a:off x="601663" y="473403"/>
            <a:ext cx="4953000" cy="723900"/>
          </a:xfrm>
        </p:spPr>
        <p:txBody>
          <a:bodyPr/>
          <a:lstStyle>
            <a:lvl1pPr marL="0" indent="0">
              <a:buFontTx/>
              <a:buNone/>
              <a:defRPr sz="4000" b="0">
                <a:latin typeface="Roboto Light" panose="02000000000000000000" pitchFamily="2" charset="0"/>
                <a:ea typeface="Roboto Light" panose="02000000000000000000" pitchFamily="2" charset="0"/>
              </a:defRPr>
            </a:lvl1pPr>
          </a:lstStyle>
          <a:p>
            <a:pPr lvl="0"/>
            <a:r>
              <a:rPr lang="en-US" dirty="0"/>
              <a:t>Agenda</a:t>
            </a:r>
          </a:p>
        </p:txBody>
      </p:sp>
    </p:spTree>
    <p:extLst>
      <p:ext uri="{BB962C8B-B14F-4D97-AF65-F5344CB8AC3E}">
        <p14:creationId xmlns:p14="http://schemas.microsoft.com/office/powerpoint/2010/main" val="14211458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12" name="Slide Number Placeholder 12">
            <a:extLst>
              <a:ext uri="{FF2B5EF4-FFF2-40B4-BE49-F238E27FC236}">
                <a16:creationId xmlns:a16="http://schemas.microsoft.com/office/drawing/2014/main" id="{8E92D3E8-A695-EC4C-80DC-C2631F1D3B38}"/>
              </a:ext>
            </a:extLst>
          </p:cNvPr>
          <p:cNvSpPr>
            <a:spLocks noGrp="1"/>
          </p:cNvSpPr>
          <p:nvPr>
            <p:ph type="sldNum" sz="quarter" idx="21"/>
          </p:nvPr>
        </p:nvSpPr>
        <p:spPr>
          <a:xfrm>
            <a:off x="8526266" y="0"/>
            <a:ext cx="617733" cy="529205"/>
          </a:xfrm>
        </p:spPr>
        <p:txBody>
          <a:bodyPr/>
          <a:lstStyle>
            <a:lvl1pPr algn="ctr">
              <a:defRPr sz="10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algn="ctr"/>
            <a:fld id="{34D61F8D-8D26-6941-B9E2-7EEA04126C45}" type="slidenum">
              <a:rPr lang="en-US" smtClean="0"/>
              <a:pPr/>
              <a:t>‹#›</a:t>
            </a:fld>
            <a:endParaRPr lang="en-US" dirty="0"/>
          </a:p>
        </p:txBody>
      </p:sp>
      <p:sp>
        <p:nvSpPr>
          <p:cNvPr id="13" name="Text Placeholder 14">
            <a:extLst>
              <a:ext uri="{FF2B5EF4-FFF2-40B4-BE49-F238E27FC236}">
                <a16:creationId xmlns:a16="http://schemas.microsoft.com/office/drawing/2014/main" id="{7B5F76B8-DB64-584C-8A94-E6EBC77A3978}"/>
              </a:ext>
            </a:extLst>
          </p:cNvPr>
          <p:cNvSpPr>
            <a:spLocks noGrp="1"/>
          </p:cNvSpPr>
          <p:nvPr>
            <p:ph type="body" sz="quarter" idx="22" hasCustomPrompt="1"/>
          </p:nvPr>
        </p:nvSpPr>
        <p:spPr>
          <a:xfrm>
            <a:off x="622075" y="11660"/>
            <a:ext cx="5760720" cy="529242"/>
          </a:xfrm>
        </p:spPr>
        <p:txBody>
          <a:bodyPr anchor="ctr" anchorCtr="0"/>
          <a:lstStyle>
            <a:lvl1pPr>
              <a:buNone/>
              <a:defRPr sz="1200" b="0" i="0" cap="all" spc="80" baseline="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AGENDA</a:t>
            </a:r>
          </a:p>
        </p:txBody>
      </p:sp>
      <p:sp>
        <p:nvSpPr>
          <p:cNvPr id="4" name="Table Placeholder 3">
            <a:extLst>
              <a:ext uri="{FF2B5EF4-FFF2-40B4-BE49-F238E27FC236}">
                <a16:creationId xmlns:a16="http://schemas.microsoft.com/office/drawing/2014/main" id="{70D6D15A-8CCB-4C48-9360-AE383CD286D9}"/>
              </a:ext>
            </a:extLst>
          </p:cNvPr>
          <p:cNvSpPr>
            <a:spLocks noGrp="1"/>
          </p:cNvSpPr>
          <p:nvPr>
            <p:ph type="tbl" sz="quarter" idx="23"/>
          </p:nvPr>
        </p:nvSpPr>
        <p:spPr>
          <a:xfrm>
            <a:off x="622300" y="876300"/>
            <a:ext cx="7874000" cy="5410200"/>
          </a:xfrm>
        </p:spPr>
        <p:txBody>
          <a:bodyPr/>
          <a:lstStyle>
            <a:lvl1pPr marL="0" indent="0">
              <a:buFontTx/>
              <a:buNone/>
              <a:defRPr/>
            </a:lvl1pPr>
          </a:lstStyle>
          <a:p>
            <a:endParaRPr lang="en-US"/>
          </a:p>
        </p:txBody>
      </p:sp>
      <p:grpSp>
        <p:nvGrpSpPr>
          <p:cNvPr id="8" name="Group 7"/>
          <p:cNvGrpSpPr/>
          <p:nvPr userDrawn="1"/>
        </p:nvGrpSpPr>
        <p:grpSpPr>
          <a:xfrm>
            <a:off x="0" y="0"/>
            <a:ext cx="9144000" cy="540902"/>
            <a:chOff x="0" y="0"/>
            <a:chExt cx="9144000" cy="540902"/>
          </a:xfrm>
        </p:grpSpPr>
        <p:cxnSp>
          <p:nvCxnSpPr>
            <p:cNvPr id="10" name="Straight Connector 9">
              <a:extLst>
                <a:ext uri="{FF2B5EF4-FFF2-40B4-BE49-F238E27FC236}">
                  <a16:creationId xmlns:a16="http://schemas.microsoft.com/office/drawing/2014/main" id="{DDF67EEC-E448-6747-9E89-9956F4153068}"/>
                </a:ext>
              </a:extLst>
            </p:cNvPr>
            <p:cNvCxnSpPr>
              <a:cxnSpLocks/>
            </p:cNvCxnSpPr>
            <p:nvPr userDrawn="1"/>
          </p:nvCxnSpPr>
          <p:spPr>
            <a:xfrm>
              <a:off x="8526267" y="0"/>
              <a:ext cx="0" cy="540902"/>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E63EB6-47C2-EF49-A06F-01B0DFBF16E9}"/>
                </a:ext>
              </a:extLst>
            </p:cNvPr>
            <p:cNvCxnSpPr>
              <a:cxnSpLocks/>
            </p:cNvCxnSpPr>
            <p:nvPr userDrawn="1"/>
          </p:nvCxnSpPr>
          <p:spPr>
            <a:xfrm>
              <a:off x="0" y="540902"/>
              <a:ext cx="9144000" cy="0"/>
            </a:xfrm>
            <a:prstGeom prst="line">
              <a:avLst/>
            </a:prstGeom>
            <a:ln w="825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71F72164-EF0D-4F6B-9C91-346F66BC24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858" y="36289"/>
            <a:ext cx="1046263" cy="478292"/>
          </a:xfrm>
          <a:prstGeom prst="rect">
            <a:avLst/>
          </a:prstGeom>
        </p:spPr>
      </p:pic>
      <p:pic>
        <p:nvPicPr>
          <p:cNvPr id="15" name="Picture 2"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3082" y="61265"/>
            <a:ext cx="1737360" cy="3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19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5E2D0FC8-7980-4A3D-86B0-6FC8DAC701CB}"/>
              </a:ext>
            </a:extLst>
          </p:cNvPr>
          <p:cNvSpPr>
            <a:spLocks noGrp="1"/>
          </p:cNvSpPr>
          <p:nvPr>
            <p:ph type="tbl" sz="quarter" idx="11"/>
          </p:nvPr>
        </p:nvSpPr>
        <p:spPr>
          <a:xfrm>
            <a:off x="601663" y="1673225"/>
            <a:ext cx="3781425" cy="3760788"/>
          </a:xfrm>
        </p:spPr>
        <p:txBody>
          <a:bodyPr/>
          <a:lstStyle>
            <a:lvl1pPr marL="0" indent="0">
              <a:buFontTx/>
              <a:buNone/>
              <a:defRPr>
                <a:solidFill>
                  <a:schemeClr val="tx2"/>
                </a:solidFill>
              </a:defRPr>
            </a:lvl1pPr>
          </a:lstStyle>
          <a:p>
            <a:endParaRPr lang="en-US"/>
          </a:p>
        </p:txBody>
      </p:sp>
      <p:sp>
        <p:nvSpPr>
          <p:cNvPr id="11" name="Table Placeholder 9">
            <a:extLst>
              <a:ext uri="{FF2B5EF4-FFF2-40B4-BE49-F238E27FC236}">
                <a16:creationId xmlns:a16="http://schemas.microsoft.com/office/drawing/2014/main" id="{34FFB906-5C01-419A-8C68-DEDED921D42C}"/>
              </a:ext>
            </a:extLst>
          </p:cNvPr>
          <p:cNvSpPr>
            <a:spLocks noGrp="1"/>
          </p:cNvSpPr>
          <p:nvPr>
            <p:ph type="tbl" sz="quarter" idx="12"/>
          </p:nvPr>
        </p:nvSpPr>
        <p:spPr>
          <a:xfrm>
            <a:off x="4728591" y="1673202"/>
            <a:ext cx="3781425" cy="3760788"/>
          </a:xfrm>
        </p:spPr>
        <p:txBody>
          <a:bodyPr/>
          <a:lstStyle>
            <a:lvl1pPr marL="0" indent="0">
              <a:buFontTx/>
              <a:buNone/>
              <a:defRPr>
                <a:solidFill>
                  <a:schemeClr val="tx2"/>
                </a:solidFill>
              </a:defRPr>
            </a:lvl1pPr>
          </a:lstStyle>
          <a:p>
            <a:endParaRPr lang="en-US"/>
          </a:p>
        </p:txBody>
      </p:sp>
      <p:sp>
        <p:nvSpPr>
          <p:cNvPr id="8" name="Text Placeholder 7">
            <a:extLst>
              <a:ext uri="{FF2B5EF4-FFF2-40B4-BE49-F238E27FC236}">
                <a16:creationId xmlns:a16="http://schemas.microsoft.com/office/drawing/2014/main" id="{48206323-A7B2-4B9B-9BA2-679CCCEEBEE3}"/>
              </a:ext>
            </a:extLst>
          </p:cNvPr>
          <p:cNvSpPr>
            <a:spLocks noGrp="1"/>
          </p:cNvSpPr>
          <p:nvPr>
            <p:ph type="body" sz="quarter" idx="10"/>
          </p:nvPr>
        </p:nvSpPr>
        <p:spPr>
          <a:xfrm>
            <a:off x="631945" y="473403"/>
            <a:ext cx="7864475" cy="708025"/>
          </a:xfrm>
        </p:spPr>
        <p:txBody>
          <a:bodyPr/>
          <a:lstStyle>
            <a:lvl1pPr>
              <a:buFontTx/>
              <a:buNone/>
              <a:defRPr sz="4000">
                <a:solidFill>
                  <a:schemeClr val="tx2"/>
                </a:solidFill>
                <a:latin typeface="Roboto Light" panose="02000000000000000000" pitchFamily="2" charset="0"/>
                <a:ea typeface="Roboto Light" panose="02000000000000000000" pitchFamily="2" charset="0"/>
              </a:defRPr>
            </a:lvl1pPr>
          </a:lstStyle>
          <a:p>
            <a:pPr lvl="0"/>
            <a:r>
              <a:rPr lang="en-US" dirty="0"/>
              <a:t>Click to edit Master text styles</a:t>
            </a:r>
          </a:p>
        </p:txBody>
      </p:sp>
      <p:sp>
        <p:nvSpPr>
          <p:cNvPr id="3" name="Rectangle 2"/>
          <p:cNvSpPr/>
          <p:nvPr/>
        </p:nvSpPr>
        <p:spPr>
          <a:xfrm>
            <a:off x="0" y="1"/>
            <a:ext cx="9144000" cy="6857999"/>
          </a:xfrm>
          <a:prstGeom prst="rect">
            <a:avLst/>
          </a:prstGeom>
        </p:spPr>
        <p:txBody>
          <a:bodyPr wrap="none" rtlCol="0" anchor="ctr">
            <a:spAutoFit/>
          </a:bodyPr>
          <a:lstStyle/>
          <a:p>
            <a:pPr marL="0" indent="0" algn="ctr">
              <a:buFontTx/>
              <a:buNone/>
            </a:pPr>
            <a:endParaRPr lang="en-US" sz="2400" kern="0">
              <a:solidFill>
                <a:schemeClr val="tx1"/>
              </a:solidFill>
            </a:endParaRPr>
          </a:p>
        </p:txBody>
      </p:sp>
    </p:spTree>
    <p:extLst>
      <p:ext uri="{BB962C8B-B14F-4D97-AF65-F5344CB8AC3E}">
        <p14:creationId xmlns:p14="http://schemas.microsoft.com/office/powerpoint/2010/main" val="35493220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2"/>
          <p:cNvSpPr/>
          <p:nvPr/>
        </p:nvSpPr>
        <p:spPr>
          <a:xfrm>
            <a:off x="0" y="1"/>
            <a:ext cx="9144000" cy="6857999"/>
          </a:xfrm>
          <a:prstGeom prst="rect">
            <a:avLst/>
          </a:prstGeom>
        </p:spPr>
        <p:txBody>
          <a:bodyPr wrap="none" rtlCol="0" anchor="ctr">
            <a:spAutoFit/>
          </a:bodyPr>
          <a:lstStyle/>
          <a:p>
            <a:pPr marL="0" indent="0" algn="ctr">
              <a:buFontTx/>
              <a:buNone/>
            </a:pPr>
            <a:endParaRPr lang="en-US" sz="2400" kern="0">
              <a:solidFill>
                <a:schemeClr val="tx1"/>
              </a:solidFill>
            </a:endParaRPr>
          </a:p>
        </p:txBody>
      </p:sp>
    </p:spTree>
    <p:extLst>
      <p:ext uri="{BB962C8B-B14F-4D97-AF65-F5344CB8AC3E}">
        <p14:creationId xmlns:p14="http://schemas.microsoft.com/office/powerpoint/2010/main" val="33140866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BC5A4D-684A-8F4D-85D2-77DD569FA2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2">
            <a:extLst>
              <a:ext uri="{FF2B5EF4-FFF2-40B4-BE49-F238E27FC236}">
                <a16:creationId xmlns:a16="http://schemas.microsoft.com/office/drawing/2014/main" id="{227E3F86-6BCD-F54D-9E36-CAE79DB0D5A5}"/>
              </a:ext>
            </a:extLst>
          </p:cNvPr>
          <p:cNvSpPr txBox="1">
            <a:spLocks noChangeArrowheads="1"/>
          </p:cNvSpPr>
          <p:nvPr userDrawn="1"/>
        </p:nvSpPr>
        <p:spPr bwMode="auto">
          <a:xfrm>
            <a:off x="1733" y="0"/>
            <a:ext cx="9144000" cy="6858000"/>
          </a:xfrm>
          <a:prstGeom prst="rect">
            <a:avLst/>
          </a:prstGeom>
          <a:solidFill>
            <a:schemeClr val="accent1">
              <a:lumMod val="75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b="0" dirty="0">
                <a:solidFill>
                  <a:schemeClr val="bg1"/>
                </a:solidFill>
              </a:rPr>
              <a:t> </a:t>
            </a:r>
          </a:p>
        </p:txBody>
      </p:sp>
      <p:pic>
        <p:nvPicPr>
          <p:cNvPr id="8" name="Picture 7">
            <a:extLst>
              <a:ext uri="{FF2B5EF4-FFF2-40B4-BE49-F238E27FC236}">
                <a16:creationId xmlns:a16="http://schemas.microsoft.com/office/drawing/2014/main" id="{2DD72FC6-47CE-5546-A8B5-E4D6F00CA0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8810" y="5508195"/>
            <a:ext cx="2230245" cy="341096"/>
          </a:xfrm>
          <a:prstGeom prst="rect">
            <a:avLst/>
          </a:prstGeom>
        </p:spPr>
      </p:pic>
      <p:grpSp>
        <p:nvGrpSpPr>
          <p:cNvPr id="9" name="Group 8">
            <a:extLst>
              <a:ext uri="{FF2B5EF4-FFF2-40B4-BE49-F238E27FC236}">
                <a16:creationId xmlns:a16="http://schemas.microsoft.com/office/drawing/2014/main" id="{C7143AAF-4F99-CB42-AE1E-24D7AEE6501B}"/>
              </a:ext>
            </a:extLst>
          </p:cNvPr>
          <p:cNvGrpSpPr/>
          <p:nvPr userDrawn="1"/>
        </p:nvGrpSpPr>
        <p:grpSpPr>
          <a:xfrm>
            <a:off x="701029" y="5461387"/>
            <a:ext cx="7766464" cy="420555"/>
            <a:chOff x="701029" y="5260667"/>
            <a:chExt cx="8182776" cy="420555"/>
          </a:xfrm>
        </p:grpSpPr>
        <p:cxnSp>
          <p:nvCxnSpPr>
            <p:cNvPr id="10" name="Straight Connector 9">
              <a:extLst>
                <a:ext uri="{FF2B5EF4-FFF2-40B4-BE49-F238E27FC236}">
                  <a16:creationId xmlns:a16="http://schemas.microsoft.com/office/drawing/2014/main" id="{B3C74C63-0A11-DF4C-97C0-99E36E439675}"/>
                </a:ext>
              </a:extLst>
            </p:cNvPr>
            <p:cNvCxnSpPr>
              <a:cxnSpLocks/>
            </p:cNvCxnSpPr>
            <p:nvPr userDrawn="1"/>
          </p:nvCxnSpPr>
          <p:spPr>
            <a:xfrm flipV="1">
              <a:off x="701029" y="5681221"/>
              <a:ext cx="8182776"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726AD4-8C99-614D-96F0-8D72EA5CA4B1}"/>
                </a:ext>
              </a:extLst>
            </p:cNvPr>
            <p:cNvCxnSpPr>
              <a:cxnSpLocks/>
            </p:cNvCxnSpPr>
            <p:nvPr userDrawn="1"/>
          </p:nvCxnSpPr>
          <p:spPr>
            <a:xfrm flipV="1">
              <a:off x="701029" y="5260667"/>
              <a:ext cx="8182776"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A3151907-E5A1-7647-8A83-C2DC14539911}"/>
              </a:ext>
            </a:extLst>
          </p:cNvPr>
          <p:cNvSpPr/>
          <p:nvPr userDrawn="1"/>
        </p:nvSpPr>
        <p:spPr>
          <a:xfrm>
            <a:off x="3460595" y="4780156"/>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13" name="Rectangle 12">
            <a:extLst>
              <a:ext uri="{FF2B5EF4-FFF2-40B4-BE49-F238E27FC236}">
                <a16:creationId xmlns:a16="http://schemas.microsoft.com/office/drawing/2014/main" id="{54A86F3F-EF3B-B64E-9775-F8564E78EB25}"/>
              </a:ext>
            </a:extLst>
          </p:cNvPr>
          <p:cNvSpPr/>
          <p:nvPr userDrawn="1"/>
        </p:nvSpPr>
        <p:spPr>
          <a:xfrm>
            <a:off x="3430858" y="4895385"/>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14" name="Title 1">
            <a:extLst>
              <a:ext uri="{FF2B5EF4-FFF2-40B4-BE49-F238E27FC236}">
                <a16:creationId xmlns:a16="http://schemas.microsoft.com/office/drawing/2014/main" id="{F01FBC87-62C4-7044-8B42-60A8CEFFE198}"/>
              </a:ext>
            </a:extLst>
          </p:cNvPr>
          <p:cNvSpPr txBox="1">
            <a:spLocks/>
          </p:cNvSpPr>
          <p:nvPr userDrawn="1"/>
        </p:nvSpPr>
        <p:spPr>
          <a:xfrm>
            <a:off x="640123" y="3383536"/>
            <a:ext cx="4329533" cy="1457409"/>
          </a:xfrm>
          <a:prstGeom prst="rect">
            <a:avLst/>
          </a:prstGeom>
        </p:spPr>
        <p:txBody>
          <a:bodyPr anchor="b" anchorCtr="0"/>
          <a:lstStyle>
            <a:lvl1pPr algn="l" rtl="0" eaLnBrk="1" fontAlgn="base" hangingPunct="1">
              <a:lnSpc>
                <a:spcPts val="2800"/>
              </a:lnSpc>
              <a:spcBef>
                <a:spcPts val="400"/>
              </a:spcBef>
              <a:spcAft>
                <a:spcPct val="0"/>
              </a:spcAft>
              <a:defRPr sz="26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a:ea typeface="ＭＳ Ｐゴシック" pitchFamily="-32" charset="-128"/>
              </a:defRPr>
            </a:lvl6pPr>
            <a:lvl7pPr marL="914400" algn="l" rtl="0" eaLnBrk="1" fontAlgn="base" hangingPunct="1">
              <a:spcBef>
                <a:spcPct val="0"/>
              </a:spcBef>
              <a:spcAft>
                <a:spcPct val="0"/>
              </a:spcAft>
              <a:defRPr sz="3200">
                <a:solidFill>
                  <a:schemeClr val="tx2"/>
                </a:solidFill>
                <a:latin typeface="Arial"/>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a:ea typeface="ＭＳ Ｐゴシック" pitchFamily="-32" charset="-128"/>
              </a:defRPr>
            </a:lvl9pPr>
          </a:lstStyle>
          <a:p>
            <a:r>
              <a:rPr lang="en-US" sz="6000" kern="0" dirty="0">
                <a:latin typeface="Roboto Light" panose="02000000000000000000" pitchFamily="2" charset="0"/>
                <a:ea typeface="Roboto Light" panose="02000000000000000000" pitchFamily="2" charset="0"/>
              </a:rPr>
              <a:t>Thank you.</a:t>
            </a:r>
          </a:p>
        </p:txBody>
      </p:sp>
      <p:sp>
        <p:nvSpPr>
          <p:cNvPr id="15" name="Text Placeholder 5">
            <a:extLst>
              <a:ext uri="{FF2B5EF4-FFF2-40B4-BE49-F238E27FC236}">
                <a16:creationId xmlns:a16="http://schemas.microsoft.com/office/drawing/2014/main" id="{3DB62E79-0F9F-9F4A-A1F8-D861D07F23F0}"/>
              </a:ext>
            </a:extLst>
          </p:cNvPr>
          <p:cNvSpPr>
            <a:spLocks noGrp="1"/>
          </p:cNvSpPr>
          <p:nvPr>
            <p:ph type="body" sz="quarter" idx="10" hasCustomPrompt="1"/>
          </p:nvPr>
        </p:nvSpPr>
        <p:spPr>
          <a:xfrm>
            <a:off x="6126463" y="1677512"/>
            <a:ext cx="2304531" cy="3017838"/>
          </a:xfrm>
        </p:spPr>
        <p:txBody>
          <a:bodyPr anchor="b" anchorCtr="0"/>
          <a:lstStyle>
            <a:lvl1pPr marL="0" indent="0">
              <a:lnSpc>
                <a:spcPct val="100000"/>
              </a:lnSpc>
              <a:spcBef>
                <a:spcPts val="300"/>
              </a:spcBef>
              <a:spcAft>
                <a:spcPts val="0"/>
              </a:spcAft>
              <a:buNone/>
              <a:defRPr sz="1200">
                <a:solidFill>
                  <a:schemeClr val="bg1"/>
                </a:solidFill>
              </a:defRPr>
            </a:lvl1pPr>
          </a:lstStyle>
          <a:p>
            <a:pPr lvl="0"/>
            <a:r>
              <a:rPr lang="en-US" dirty="0"/>
              <a:t>Bold First and Last Name</a:t>
            </a:r>
          </a:p>
          <a:p>
            <a:pPr lvl="0"/>
            <a:r>
              <a:rPr lang="en-US" dirty="0"/>
              <a:t>Role at NORC</a:t>
            </a:r>
          </a:p>
          <a:p>
            <a:pPr lvl="0"/>
            <a:r>
              <a:rPr lang="en-US" dirty="0" err="1"/>
              <a:t>name@norc.org</a:t>
            </a:r>
            <a:endParaRPr lang="en-US" dirty="0"/>
          </a:p>
          <a:p>
            <a:pPr lvl="0"/>
            <a:endParaRPr lang="en-US" dirty="0"/>
          </a:p>
          <a:p>
            <a:pPr lvl="0"/>
            <a:r>
              <a:rPr lang="en-US" dirty="0"/>
              <a:t>Bold First and Last Name</a:t>
            </a:r>
          </a:p>
          <a:p>
            <a:pPr lvl="0"/>
            <a:r>
              <a:rPr lang="en-US" dirty="0"/>
              <a:t>Role at NORC</a:t>
            </a:r>
          </a:p>
          <a:p>
            <a:pPr lvl="0"/>
            <a:r>
              <a:rPr lang="en-US" dirty="0" err="1"/>
              <a:t>name@norc.org</a:t>
            </a:r>
            <a:endParaRPr lang="en-US" dirty="0"/>
          </a:p>
        </p:txBody>
      </p:sp>
      <p:pic>
        <p:nvPicPr>
          <p:cNvPr id="16" name="Graphic 10">
            <a:extLst>
              <a:ext uri="{FF2B5EF4-FFF2-40B4-BE49-F238E27FC236}">
                <a16:creationId xmlns:a16="http://schemas.microsoft.com/office/drawing/2014/main" id="{C2B47D78-21AA-489E-90BE-676185E9A2B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578299" y="6242309"/>
            <a:ext cx="2715768" cy="473322"/>
          </a:xfrm>
          <a:prstGeom prst="rect">
            <a:avLst/>
          </a:prstGeom>
        </p:spPr>
      </p:pic>
      <p:sp>
        <p:nvSpPr>
          <p:cNvPr id="17" name="Picture Placeholder 5">
            <a:extLst>
              <a:ext uri="{FF2B5EF4-FFF2-40B4-BE49-F238E27FC236}">
                <a16:creationId xmlns:a16="http://schemas.microsoft.com/office/drawing/2014/main" id="{FDBA4093-D39C-4932-A55B-4E04A7C92F37}"/>
              </a:ext>
            </a:extLst>
          </p:cNvPr>
          <p:cNvSpPr>
            <a:spLocks noGrp="1"/>
          </p:cNvSpPr>
          <p:nvPr>
            <p:ph type="pic" sz="quarter" idx="15" hasCustomPrompt="1"/>
          </p:nvPr>
        </p:nvSpPr>
        <p:spPr>
          <a:xfrm>
            <a:off x="6951713" y="6227510"/>
            <a:ext cx="1544587" cy="502920"/>
          </a:xfrm>
        </p:spPr>
        <p:txBody>
          <a:bodyPr anchor="ctr" anchorCtr="0"/>
          <a:lstStyle>
            <a:lvl1pPr marL="0" indent="0" algn="ctr">
              <a:buNone/>
              <a:defRPr sz="1200">
                <a:solidFill>
                  <a:schemeClr val="tx2"/>
                </a:solidFill>
              </a:defRPr>
            </a:lvl1pPr>
          </a:lstStyle>
          <a:p>
            <a:r>
              <a:rPr lang="en-US" dirty="0"/>
              <a:t>Click here to add partner logo</a:t>
            </a:r>
          </a:p>
        </p:txBody>
      </p:sp>
    </p:spTree>
    <p:extLst>
      <p:ext uri="{BB962C8B-B14F-4D97-AF65-F5344CB8AC3E}">
        <p14:creationId xmlns:p14="http://schemas.microsoft.com/office/powerpoint/2010/main" val="280124355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option 1 – Contact info">
    <p:bg>
      <p:bgPr>
        <a:solidFill>
          <a:schemeClr val="accent2">
            <a:alpha val="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08B39A8-48CD-414A-8CD2-5DFB3D0717C7}"/>
              </a:ext>
            </a:extLst>
          </p:cNvPr>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a:defRPr>
            </a:lvl1pPr>
            <a:lvl2pPr marL="742950" indent="-285750">
              <a:defRPr sz="2400">
                <a:solidFill>
                  <a:schemeClr val="tx1"/>
                </a:solidFill>
                <a:latin typeface="Arial" pitchFamily="34" charset="0"/>
                <a:ea typeface="ＭＳ Ｐゴシック"/>
              </a:defRPr>
            </a:lvl2pPr>
            <a:lvl3pPr marL="1143000" indent="-228600">
              <a:defRPr sz="2400">
                <a:solidFill>
                  <a:schemeClr val="tx1"/>
                </a:solidFill>
                <a:latin typeface="Arial" pitchFamily="34" charset="0"/>
                <a:ea typeface="ＭＳ Ｐゴシック"/>
              </a:defRPr>
            </a:lvl3pPr>
            <a:lvl4pPr marL="1600200" indent="-228600">
              <a:defRPr sz="2400">
                <a:solidFill>
                  <a:schemeClr val="tx1"/>
                </a:solidFill>
                <a:latin typeface="Arial" pitchFamily="34" charset="0"/>
                <a:ea typeface="ＭＳ Ｐゴシック"/>
              </a:defRPr>
            </a:lvl4pPr>
            <a:lvl5pPr marL="2057400" indent="-228600">
              <a:defRPr sz="2400">
                <a:solidFill>
                  <a:schemeClr val="tx1"/>
                </a:solidFill>
                <a:latin typeface="Arial" pitchFamily="34" charset="0"/>
                <a:ea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defRPr>
            </a:lvl9pPr>
          </a:lstStyle>
          <a:p>
            <a:pPr>
              <a:lnSpc>
                <a:spcPts val="2500"/>
              </a:lnSpc>
              <a:defRPr/>
            </a:pPr>
            <a:endParaRPr lang="en-US" sz="1800" b="1" dirty="0"/>
          </a:p>
        </p:txBody>
      </p:sp>
      <p:sp>
        <p:nvSpPr>
          <p:cNvPr id="26" name="TextBox 25">
            <a:extLst>
              <a:ext uri="{FF2B5EF4-FFF2-40B4-BE49-F238E27FC236}">
                <a16:creationId xmlns:a16="http://schemas.microsoft.com/office/drawing/2014/main" id="{CC40545C-0D60-6644-852E-8FD5C05AD5E1}"/>
              </a:ext>
            </a:extLst>
          </p:cNvPr>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a:defRPr>
            </a:lvl1pPr>
            <a:lvl2pPr marL="742950" indent="-285750">
              <a:defRPr sz="2400">
                <a:solidFill>
                  <a:schemeClr val="tx1"/>
                </a:solidFill>
                <a:latin typeface="Arial" pitchFamily="34" charset="0"/>
                <a:ea typeface="ＭＳ Ｐゴシック"/>
              </a:defRPr>
            </a:lvl2pPr>
            <a:lvl3pPr marL="1143000" indent="-228600">
              <a:defRPr sz="2400">
                <a:solidFill>
                  <a:schemeClr val="tx1"/>
                </a:solidFill>
                <a:latin typeface="Arial" pitchFamily="34" charset="0"/>
                <a:ea typeface="ＭＳ Ｐゴシック"/>
              </a:defRPr>
            </a:lvl3pPr>
            <a:lvl4pPr marL="1600200" indent="-228600">
              <a:defRPr sz="2400">
                <a:solidFill>
                  <a:schemeClr val="tx1"/>
                </a:solidFill>
                <a:latin typeface="Arial" pitchFamily="34" charset="0"/>
                <a:ea typeface="ＭＳ Ｐゴシック"/>
              </a:defRPr>
            </a:lvl4pPr>
            <a:lvl5pPr marL="2057400" indent="-228600">
              <a:defRPr sz="2400">
                <a:solidFill>
                  <a:schemeClr val="tx1"/>
                </a:solidFill>
                <a:latin typeface="Arial" pitchFamily="34" charset="0"/>
                <a:ea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defRPr>
            </a:lvl9pPr>
          </a:lstStyle>
          <a:p>
            <a:pPr>
              <a:lnSpc>
                <a:spcPts val="2500"/>
              </a:lnSpc>
              <a:defRPr/>
            </a:pPr>
            <a:endParaRPr lang="en-US" sz="1800" b="1" dirty="0"/>
          </a:p>
        </p:txBody>
      </p:sp>
      <p:sp>
        <p:nvSpPr>
          <p:cNvPr id="28" name="Rectangle 2">
            <a:extLst>
              <a:ext uri="{FF2B5EF4-FFF2-40B4-BE49-F238E27FC236}">
                <a16:creationId xmlns:a16="http://schemas.microsoft.com/office/drawing/2014/main" id="{8D83EF0D-F00C-D440-AC77-E804373E6DB8}"/>
              </a:ext>
            </a:extLst>
          </p:cNvPr>
          <p:cNvSpPr txBox="1">
            <a:spLocks noChangeArrowheads="1"/>
          </p:cNvSpPr>
          <p:nvPr/>
        </p:nvSpPr>
        <p:spPr bwMode="auto">
          <a:xfrm>
            <a:off x="0" y="0"/>
            <a:ext cx="9144000" cy="6858000"/>
          </a:xfrm>
          <a:prstGeom prst="rect">
            <a:avLst/>
          </a:prstGeom>
          <a:solidFill>
            <a:schemeClr val="accent5"/>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b="0" dirty="0">
                <a:solidFill>
                  <a:schemeClr val="bg1"/>
                </a:solidFill>
              </a:rPr>
              <a:t> </a:t>
            </a:r>
          </a:p>
        </p:txBody>
      </p:sp>
      <p:pic>
        <p:nvPicPr>
          <p:cNvPr id="30" name="Picture 29">
            <a:extLst>
              <a:ext uri="{FF2B5EF4-FFF2-40B4-BE49-F238E27FC236}">
                <a16:creationId xmlns:a16="http://schemas.microsoft.com/office/drawing/2014/main" id="{DE6775E7-896F-8041-B921-DE2C767F6C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810" y="5508195"/>
            <a:ext cx="2230245" cy="341096"/>
          </a:xfrm>
          <a:prstGeom prst="rect">
            <a:avLst/>
          </a:prstGeom>
        </p:spPr>
      </p:pic>
      <p:grpSp>
        <p:nvGrpSpPr>
          <p:cNvPr id="43" name="Group 42">
            <a:extLst>
              <a:ext uri="{FF2B5EF4-FFF2-40B4-BE49-F238E27FC236}">
                <a16:creationId xmlns:a16="http://schemas.microsoft.com/office/drawing/2014/main" id="{8494014C-EC39-D342-8097-DD73C64FF43B}"/>
              </a:ext>
            </a:extLst>
          </p:cNvPr>
          <p:cNvGrpSpPr/>
          <p:nvPr/>
        </p:nvGrpSpPr>
        <p:grpSpPr>
          <a:xfrm>
            <a:off x="701029" y="5461387"/>
            <a:ext cx="7766464" cy="420555"/>
            <a:chOff x="701029" y="5260667"/>
            <a:chExt cx="8182776" cy="420555"/>
          </a:xfrm>
        </p:grpSpPr>
        <p:cxnSp>
          <p:nvCxnSpPr>
            <p:cNvPr id="31" name="Straight Connector 30">
              <a:extLst>
                <a:ext uri="{FF2B5EF4-FFF2-40B4-BE49-F238E27FC236}">
                  <a16:creationId xmlns:a16="http://schemas.microsoft.com/office/drawing/2014/main" id="{EA7B97CF-1796-0C47-80AF-9AE304F52195}"/>
                </a:ext>
              </a:extLst>
            </p:cNvPr>
            <p:cNvCxnSpPr>
              <a:cxnSpLocks/>
            </p:cNvCxnSpPr>
            <p:nvPr/>
          </p:nvCxnSpPr>
          <p:spPr>
            <a:xfrm flipV="1">
              <a:off x="701029" y="5681221"/>
              <a:ext cx="8182776"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ED58A8-E54D-7B45-82D0-739C220DC593}"/>
                </a:ext>
              </a:extLst>
            </p:cNvPr>
            <p:cNvCxnSpPr>
              <a:cxnSpLocks/>
            </p:cNvCxnSpPr>
            <p:nvPr/>
          </p:nvCxnSpPr>
          <p:spPr>
            <a:xfrm flipV="1">
              <a:off x="701029" y="5260667"/>
              <a:ext cx="8182776"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431D1084-E947-0246-A777-365A6CC530E2}"/>
              </a:ext>
            </a:extLst>
          </p:cNvPr>
          <p:cNvSpPr/>
          <p:nvPr/>
        </p:nvSpPr>
        <p:spPr>
          <a:xfrm>
            <a:off x="3460595" y="4780156"/>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45" name="Rectangle 44">
            <a:extLst>
              <a:ext uri="{FF2B5EF4-FFF2-40B4-BE49-F238E27FC236}">
                <a16:creationId xmlns:a16="http://schemas.microsoft.com/office/drawing/2014/main" id="{761C2BBC-84CC-8441-A70C-A1D075432B04}"/>
              </a:ext>
            </a:extLst>
          </p:cNvPr>
          <p:cNvSpPr/>
          <p:nvPr/>
        </p:nvSpPr>
        <p:spPr>
          <a:xfrm>
            <a:off x="3430858" y="4895385"/>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13" name="Title 1">
            <a:extLst>
              <a:ext uri="{FF2B5EF4-FFF2-40B4-BE49-F238E27FC236}">
                <a16:creationId xmlns:a16="http://schemas.microsoft.com/office/drawing/2014/main" id="{9BFC3C64-22B7-9641-A4E9-26EB020DFB59}"/>
              </a:ext>
            </a:extLst>
          </p:cNvPr>
          <p:cNvSpPr txBox="1">
            <a:spLocks/>
          </p:cNvSpPr>
          <p:nvPr/>
        </p:nvSpPr>
        <p:spPr>
          <a:xfrm>
            <a:off x="640123" y="3383536"/>
            <a:ext cx="4329533" cy="1457409"/>
          </a:xfrm>
          <a:prstGeom prst="rect">
            <a:avLst/>
          </a:prstGeom>
        </p:spPr>
        <p:txBody>
          <a:bodyPr anchor="b" anchorCtr="0"/>
          <a:lstStyle>
            <a:lvl1pPr algn="l" rtl="0" eaLnBrk="1" fontAlgn="base" hangingPunct="1">
              <a:lnSpc>
                <a:spcPts val="2800"/>
              </a:lnSpc>
              <a:spcBef>
                <a:spcPts val="400"/>
              </a:spcBef>
              <a:spcAft>
                <a:spcPct val="0"/>
              </a:spcAft>
              <a:defRPr sz="26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a:ea typeface="ＭＳ Ｐゴシック" pitchFamily="-32" charset="-128"/>
              </a:defRPr>
            </a:lvl6pPr>
            <a:lvl7pPr marL="914400" algn="l" rtl="0" eaLnBrk="1" fontAlgn="base" hangingPunct="1">
              <a:spcBef>
                <a:spcPct val="0"/>
              </a:spcBef>
              <a:spcAft>
                <a:spcPct val="0"/>
              </a:spcAft>
              <a:defRPr sz="3200">
                <a:solidFill>
                  <a:schemeClr val="tx2"/>
                </a:solidFill>
                <a:latin typeface="Arial"/>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a:ea typeface="ＭＳ Ｐゴシック" pitchFamily="-32" charset="-128"/>
              </a:defRPr>
            </a:lvl9pPr>
          </a:lstStyle>
          <a:p>
            <a:r>
              <a:rPr lang="en-US" sz="6000" kern="0" dirty="0">
                <a:latin typeface="Roboto Light" panose="02000000000000000000" pitchFamily="2" charset="0"/>
                <a:ea typeface="Roboto Light" panose="02000000000000000000" pitchFamily="2" charset="0"/>
              </a:rPr>
              <a:t>Thank you.</a:t>
            </a:r>
          </a:p>
        </p:txBody>
      </p:sp>
      <p:sp>
        <p:nvSpPr>
          <p:cNvPr id="6" name="Text Placeholder 5">
            <a:extLst>
              <a:ext uri="{FF2B5EF4-FFF2-40B4-BE49-F238E27FC236}">
                <a16:creationId xmlns:a16="http://schemas.microsoft.com/office/drawing/2014/main" id="{1624AC65-65EC-1541-8947-F21F9A395A36}"/>
              </a:ext>
            </a:extLst>
          </p:cNvPr>
          <p:cNvSpPr>
            <a:spLocks noGrp="1"/>
          </p:cNvSpPr>
          <p:nvPr>
            <p:ph type="body" sz="quarter" idx="10" hasCustomPrompt="1"/>
          </p:nvPr>
        </p:nvSpPr>
        <p:spPr>
          <a:xfrm>
            <a:off x="6126462" y="1677512"/>
            <a:ext cx="2341031" cy="3017838"/>
          </a:xfrm>
        </p:spPr>
        <p:txBody>
          <a:bodyPr anchor="b" anchorCtr="0"/>
          <a:lstStyle>
            <a:lvl1pPr marL="0" indent="0">
              <a:lnSpc>
                <a:spcPct val="100000"/>
              </a:lnSpc>
              <a:spcBef>
                <a:spcPts val="300"/>
              </a:spcBef>
              <a:spcAft>
                <a:spcPts val="0"/>
              </a:spcAft>
              <a:buNone/>
              <a:defRPr sz="1200">
                <a:solidFill>
                  <a:schemeClr val="bg1"/>
                </a:solidFill>
              </a:defRPr>
            </a:lvl1pPr>
          </a:lstStyle>
          <a:p>
            <a:pPr lvl="0"/>
            <a:r>
              <a:rPr lang="en-US" dirty="0"/>
              <a:t>Bold First and Last Name</a:t>
            </a:r>
          </a:p>
          <a:p>
            <a:pPr lvl="0"/>
            <a:r>
              <a:rPr lang="en-US" dirty="0"/>
              <a:t>Role at NORC</a:t>
            </a:r>
          </a:p>
          <a:p>
            <a:pPr lvl="0"/>
            <a:r>
              <a:rPr lang="en-US" dirty="0" err="1"/>
              <a:t>name@norc.org</a:t>
            </a:r>
            <a:endParaRPr lang="en-US" dirty="0"/>
          </a:p>
          <a:p>
            <a:pPr lvl="0"/>
            <a:endParaRPr lang="en-US" dirty="0"/>
          </a:p>
          <a:p>
            <a:pPr lvl="0"/>
            <a:r>
              <a:rPr lang="en-US" dirty="0"/>
              <a:t>Bold First and Last Name</a:t>
            </a:r>
          </a:p>
          <a:p>
            <a:pPr lvl="0"/>
            <a:r>
              <a:rPr lang="en-US" dirty="0"/>
              <a:t>Role at NORC</a:t>
            </a:r>
          </a:p>
          <a:p>
            <a:pPr lvl="0"/>
            <a:r>
              <a:rPr lang="en-US" dirty="0" err="1"/>
              <a:t>name@norc.org</a:t>
            </a:r>
            <a:endParaRPr lang="en-US" dirty="0"/>
          </a:p>
        </p:txBody>
      </p:sp>
      <p:pic>
        <p:nvPicPr>
          <p:cNvPr id="14" name="Picture 13">
            <a:extLst>
              <a:ext uri="{FF2B5EF4-FFF2-40B4-BE49-F238E27FC236}">
                <a16:creationId xmlns:a16="http://schemas.microsoft.com/office/drawing/2014/main" id="{67B2BCA4-9182-5746-8996-B2F28D8EE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9268" y="6081873"/>
            <a:ext cx="2578848" cy="451299"/>
          </a:xfrm>
          <a:prstGeom prst="rect">
            <a:avLst/>
          </a:prstGeom>
        </p:spPr>
      </p:pic>
    </p:spTree>
    <p:extLst>
      <p:ext uri="{BB962C8B-B14F-4D97-AF65-F5344CB8AC3E}">
        <p14:creationId xmlns:p14="http://schemas.microsoft.com/office/powerpoint/2010/main" val="506467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Cover Slide_photo">
    <p:bg>
      <p:bgPr>
        <a:solidFill>
          <a:schemeClr val="accent5"/>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F2AB867-1559-45F7-A894-77CF70EA9DD4}"/>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14">
            <a:extLst>
              <a:ext uri="{FF2B5EF4-FFF2-40B4-BE49-F238E27FC236}">
                <a16:creationId xmlns:a16="http://schemas.microsoft.com/office/drawing/2014/main" id="{B8A67832-1765-4AA9-A631-F43E030CD0CC}"/>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4" name="Text Placeholder 16">
            <a:extLst>
              <a:ext uri="{FF2B5EF4-FFF2-40B4-BE49-F238E27FC236}">
                <a16:creationId xmlns:a16="http://schemas.microsoft.com/office/drawing/2014/main" id="{F7363AD7-D4B2-4CE5-9A60-DEA4FFF0F8E5}"/>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6" name="Text Placeholder 19">
            <a:extLst>
              <a:ext uri="{FF2B5EF4-FFF2-40B4-BE49-F238E27FC236}">
                <a16:creationId xmlns:a16="http://schemas.microsoft.com/office/drawing/2014/main" id="{5D7C18AD-7E09-4A15-A165-4481EE8EB962}"/>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grpSp>
        <p:nvGrpSpPr>
          <p:cNvPr id="18" name="Group 17">
            <a:extLst>
              <a:ext uri="{FF2B5EF4-FFF2-40B4-BE49-F238E27FC236}">
                <a16:creationId xmlns:a16="http://schemas.microsoft.com/office/drawing/2014/main" id="{B4BD3871-CDE8-49BC-A5F3-D4F82320062D}"/>
              </a:ext>
            </a:extLst>
          </p:cNvPr>
          <p:cNvGrpSpPr/>
          <p:nvPr userDrawn="1"/>
        </p:nvGrpSpPr>
        <p:grpSpPr>
          <a:xfrm>
            <a:off x="876300" y="2592099"/>
            <a:ext cx="7620000" cy="652286"/>
            <a:chOff x="612648" y="2592099"/>
            <a:chExt cx="7811128" cy="652286"/>
          </a:xfrm>
        </p:grpSpPr>
        <p:cxnSp>
          <p:nvCxnSpPr>
            <p:cNvPr id="19" name="Straight Connector 18">
              <a:extLst>
                <a:ext uri="{FF2B5EF4-FFF2-40B4-BE49-F238E27FC236}">
                  <a16:creationId xmlns:a16="http://schemas.microsoft.com/office/drawing/2014/main" id="{DADB959A-2C1F-4E69-B6B3-5A1DB919E6FE}"/>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7700E-2D7F-425B-93DB-822D6CE35294}"/>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8987D6D6-305C-448E-A0C2-0D55675B6A47}"/>
              </a:ext>
            </a:extLst>
          </p:cNvPr>
          <p:cNvSpPr/>
          <p:nvPr userDrawn="1"/>
        </p:nvSpPr>
        <p:spPr>
          <a:xfrm>
            <a:off x="0" y="6042991"/>
            <a:ext cx="9144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pic>
        <p:nvPicPr>
          <p:cNvPr id="11" name="Graphic 10">
            <a:extLst>
              <a:ext uri="{FF2B5EF4-FFF2-40B4-BE49-F238E27FC236}">
                <a16:creationId xmlns:a16="http://schemas.microsoft.com/office/drawing/2014/main" id="{C2B47D78-21AA-489E-90BE-676185E9A2B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78299" y="6242309"/>
            <a:ext cx="2715768" cy="473322"/>
          </a:xfrm>
          <a:prstGeom prst="rect">
            <a:avLst/>
          </a:prstGeom>
        </p:spPr>
      </p:pic>
      <p:cxnSp>
        <p:nvCxnSpPr>
          <p:cNvPr id="15" name="Straight Connector 14">
            <a:extLst>
              <a:ext uri="{FF2B5EF4-FFF2-40B4-BE49-F238E27FC236}">
                <a16:creationId xmlns:a16="http://schemas.microsoft.com/office/drawing/2014/main" id="{F1E6214C-5B1B-4F08-841B-131C2070306F}"/>
              </a:ext>
            </a:extLst>
          </p:cNvPr>
          <p:cNvCxnSpPr>
            <a:cxnSpLocks/>
          </p:cNvCxnSpPr>
          <p:nvPr userDrawn="1"/>
        </p:nvCxnSpPr>
        <p:spPr>
          <a:xfrm>
            <a:off x="6622890" y="6204650"/>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Picture Placeholder 5">
            <a:extLst>
              <a:ext uri="{FF2B5EF4-FFF2-40B4-BE49-F238E27FC236}">
                <a16:creationId xmlns:a16="http://schemas.microsoft.com/office/drawing/2014/main" id="{FDBA4093-D39C-4932-A55B-4E04A7C92F37}"/>
              </a:ext>
            </a:extLst>
          </p:cNvPr>
          <p:cNvSpPr>
            <a:spLocks noGrp="1"/>
          </p:cNvSpPr>
          <p:nvPr>
            <p:ph type="pic" sz="quarter" idx="15" hasCustomPrompt="1"/>
          </p:nvPr>
        </p:nvSpPr>
        <p:spPr>
          <a:xfrm>
            <a:off x="6951713" y="6227510"/>
            <a:ext cx="1544587" cy="502920"/>
          </a:xfrm>
        </p:spPr>
        <p:txBody>
          <a:bodyPr anchor="ctr" anchorCtr="0"/>
          <a:lstStyle>
            <a:lvl1pPr marL="0" indent="0" algn="ctr">
              <a:buNone/>
              <a:defRPr sz="1200">
                <a:solidFill>
                  <a:schemeClr val="tx2"/>
                </a:solidFill>
              </a:defRPr>
            </a:lvl1pPr>
          </a:lstStyle>
          <a:p>
            <a:r>
              <a:rPr lang="en-US" dirty="0"/>
              <a:t>Click here to add partner logo</a:t>
            </a:r>
          </a:p>
        </p:txBody>
      </p:sp>
    </p:spTree>
    <p:extLst>
      <p:ext uri="{BB962C8B-B14F-4D97-AF65-F5344CB8AC3E}">
        <p14:creationId xmlns:p14="http://schemas.microsoft.com/office/powerpoint/2010/main" val="1721502506"/>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Cover Slide_photo">
    <p:bg>
      <p:bgPr>
        <a:solidFill>
          <a:schemeClr val="accent5"/>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F2AB867-1559-45F7-A894-77CF70EA9DD4}"/>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14">
            <a:extLst>
              <a:ext uri="{FF2B5EF4-FFF2-40B4-BE49-F238E27FC236}">
                <a16:creationId xmlns:a16="http://schemas.microsoft.com/office/drawing/2014/main" id="{B8A67832-1765-4AA9-A631-F43E030CD0CC}"/>
              </a:ext>
            </a:extLst>
          </p:cNvPr>
          <p:cNvSpPr>
            <a:spLocks noGrp="1"/>
          </p:cNvSpPr>
          <p:nvPr>
            <p:ph type="body" sz="quarter" idx="11" hasCustomPrompt="1"/>
          </p:nvPr>
        </p:nvSpPr>
        <p:spPr>
          <a:xfrm>
            <a:off x="884792" y="2619974"/>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4" name="Text Placeholder 16">
            <a:extLst>
              <a:ext uri="{FF2B5EF4-FFF2-40B4-BE49-F238E27FC236}">
                <a16:creationId xmlns:a16="http://schemas.microsoft.com/office/drawing/2014/main" id="{F7363AD7-D4B2-4CE5-9A60-DEA4FFF0F8E5}"/>
              </a:ext>
            </a:extLst>
          </p:cNvPr>
          <p:cNvSpPr>
            <a:spLocks noGrp="1"/>
          </p:cNvSpPr>
          <p:nvPr>
            <p:ph type="body" sz="quarter" idx="12" hasCustomPrompt="1"/>
          </p:nvPr>
        </p:nvSpPr>
        <p:spPr>
          <a:xfrm>
            <a:off x="884792" y="3436071"/>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6" name="Text Placeholder 19">
            <a:extLst>
              <a:ext uri="{FF2B5EF4-FFF2-40B4-BE49-F238E27FC236}">
                <a16:creationId xmlns:a16="http://schemas.microsoft.com/office/drawing/2014/main" id="{5D7C18AD-7E09-4A15-A165-4481EE8EB962}"/>
              </a:ext>
            </a:extLst>
          </p:cNvPr>
          <p:cNvSpPr>
            <a:spLocks noGrp="1"/>
          </p:cNvSpPr>
          <p:nvPr>
            <p:ph type="body" sz="quarter" idx="13" hasCustomPrompt="1"/>
          </p:nvPr>
        </p:nvSpPr>
        <p:spPr>
          <a:xfrm>
            <a:off x="884792" y="3743397"/>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grpSp>
        <p:nvGrpSpPr>
          <p:cNvPr id="18" name="Group 17">
            <a:extLst>
              <a:ext uri="{FF2B5EF4-FFF2-40B4-BE49-F238E27FC236}">
                <a16:creationId xmlns:a16="http://schemas.microsoft.com/office/drawing/2014/main" id="{B4BD3871-CDE8-49BC-A5F3-D4F82320062D}"/>
              </a:ext>
            </a:extLst>
          </p:cNvPr>
          <p:cNvGrpSpPr/>
          <p:nvPr userDrawn="1"/>
        </p:nvGrpSpPr>
        <p:grpSpPr>
          <a:xfrm>
            <a:off x="876300" y="2592099"/>
            <a:ext cx="7620000" cy="652286"/>
            <a:chOff x="612648" y="2592099"/>
            <a:chExt cx="7811128" cy="652286"/>
          </a:xfrm>
        </p:grpSpPr>
        <p:cxnSp>
          <p:nvCxnSpPr>
            <p:cNvPr id="19" name="Straight Connector 18">
              <a:extLst>
                <a:ext uri="{FF2B5EF4-FFF2-40B4-BE49-F238E27FC236}">
                  <a16:creationId xmlns:a16="http://schemas.microsoft.com/office/drawing/2014/main" id="{DADB959A-2C1F-4E69-B6B3-5A1DB919E6FE}"/>
                </a:ext>
              </a:extLst>
            </p:cNvPr>
            <p:cNvCxnSpPr>
              <a:cxnSpLocks/>
            </p:cNvCxnSpPr>
            <p:nvPr/>
          </p:nvCxnSpPr>
          <p:spPr>
            <a:xfrm>
              <a:off x="612648" y="3244385"/>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37700E-2D7F-425B-93DB-822D6CE35294}"/>
                </a:ext>
              </a:extLst>
            </p:cNvPr>
            <p:cNvCxnSpPr>
              <a:cxnSpLocks/>
            </p:cNvCxnSpPr>
            <p:nvPr/>
          </p:nvCxnSpPr>
          <p:spPr>
            <a:xfrm>
              <a:off x="612648" y="2592099"/>
              <a:ext cx="7811128"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FC19C120-7A83-472A-8B41-DBB9248FD263}"/>
              </a:ext>
            </a:extLst>
          </p:cNvPr>
          <p:cNvSpPr/>
          <p:nvPr userDrawn="1"/>
        </p:nvSpPr>
        <p:spPr>
          <a:xfrm>
            <a:off x="0" y="6042991"/>
            <a:ext cx="9144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pic>
        <p:nvPicPr>
          <p:cNvPr id="22" name="Graphic 21">
            <a:extLst>
              <a:ext uri="{FF2B5EF4-FFF2-40B4-BE49-F238E27FC236}">
                <a16:creationId xmlns:a16="http://schemas.microsoft.com/office/drawing/2014/main" id="{9C313FDA-BCFF-4F84-8642-35E17A10EE7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5859" y="6235349"/>
            <a:ext cx="2468880" cy="430293"/>
          </a:xfrm>
          <a:prstGeom prst="rect">
            <a:avLst/>
          </a:prstGeom>
        </p:spPr>
      </p:pic>
      <p:cxnSp>
        <p:nvCxnSpPr>
          <p:cNvPr id="23" name="Straight Connector 22">
            <a:extLst>
              <a:ext uri="{FF2B5EF4-FFF2-40B4-BE49-F238E27FC236}">
                <a16:creationId xmlns:a16="http://schemas.microsoft.com/office/drawing/2014/main" id="{986A28E6-2279-4DA4-94A8-6C7F11F73875}"/>
              </a:ext>
            </a:extLst>
          </p:cNvPr>
          <p:cNvCxnSpPr>
            <a:cxnSpLocks/>
          </p:cNvCxnSpPr>
          <p:nvPr userDrawn="1"/>
        </p:nvCxnSpPr>
        <p:spPr>
          <a:xfrm>
            <a:off x="3178001" y="6176175"/>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34428C-62B1-46C9-8E15-41AC3458D902}"/>
              </a:ext>
            </a:extLst>
          </p:cNvPr>
          <p:cNvCxnSpPr>
            <a:cxnSpLocks/>
          </p:cNvCxnSpPr>
          <p:nvPr userDrawn="1"/>
        </p:nvCxnSpPr>
        <p:spPr>
          <a:xfrm>
            <a:off x="5097508" y="6176175"/>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2CF509-F090-43D3-A502-CB14C6AC33CF}"/>
              </a:ext>
            </a:extLst>
          </p:cNvPr>
          <p:cNvCxnSpPr>
            <a:cxnSpLocks/>
          </p:cNvCxnSpPr>
          <p:nvPr userDrawn="1"/>
        </p:nvCxnSpPr>
        <p:spPr>
          <a:xfrm>
            <a:off x="6940382" y="6176175"/>
            <a:ext cx="0" cy="54864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Picture Placeholder 5">
            <a:extLst>
              <a:ext uri="{FF2B5EF4-FFF2-40B4-BE49-F238E27FC236}">
                <a16:creationId xmlns:a16="http://schemas.microsoft.com/office/drawing/2014/main" id="{0B7707E6-A344-42E7-91E2-A92E45D27B60}"/>
              </a:ext>
            </a:extLst>
          </p:cNvPr>
          <p:cNvSpPr>
            <a:spLocks noGrp="1"/>
          </p:cNvSpPr>
          <p:nvPr>
            <p:ph type="pic" sz="quarter" idx="14" hasCustomPrompt="1"/>
          </p:nvPr>
        </p:nvSpPr>
        <p:spPr>
          <a:xfrm>
            <a:off x="7223645" y="6199035"/>
            <a:ext cx="1276350" cy="502920"/>
          </a:xfrm>
        </p:spPr>
        <p:txBody>
          <a:bodyPr anchor="ctr" anchorCtr="0"/>
          <a:lstStyle>
            <a:lvl1pPr marL="0" indent="0" algn="ctr">
              <a:buNone/>
              <a:defRPr sz="1100">
                <a:solidFill>
                  <a:schemeClr val="tx2"/>
                </a:solidFill>
              </a:defRPr>
            </a:lvl1pPr>
          </a:lstStyle>
          <a:p>
            <a:r>
              <a:rPr lang="en-US" dirty="0"/>
              <a:t>Click here to add partner logo</a:t>
            </a:r>
          </a:p>
        </p:txBody>
      </p:sp>
      <p:sp>
        <p:nvSpPr>
          <p:cNvPr id="27" name="Picture Placeholder 5">
            <a:extLst>
              <a:ext uri="{FF2B5EF4-FFF2-40B4-BE49-F238E27FC236}">
                <a16:creationId xmlns:a16="http://schemas.microsoft.com/office/drawing/2014/main" id="{5B19DF18-58D5-4C91-8887-0332EC7EB1C8}"/>
              </a:ext>
            </a:extLst>
          </p:cNvPr>
          <p:cNvSpPr>
            <a:spLocks noGrp="1"/>
          </p:cNvSpPr>
          <p:nvPr>
            <p:ph type="pic" sz="quarter" idx="15" hasCustomPrompt="1"/>
          </p:nvPr>
        </p:nvSpPr>
        <p:spPr>
          <a:xfrm>
            <a:off x="5380770" y="6199035"/>
            <a:ext cx="1276350" cy="502920"/>
          </a:xfrm>
        </p:spPr>
        <p:txBody>
          <a:bodyPr anchor="ctr" anchorCtr="0"/>
          <a:lstStyle>
            <a:lvl1pPr marL="0" indent="0" algn="ctr">
              <a:buNone/>
              <a:defRPr sz="1100">
                <a:solidFill>
                  <a:schemeClr val="tx2"/>
                </a:solidFill>
              </a:defRPr>
            </a:lvl1pPr>
          </a:lstStyle>
          <a:p>
            <a:r>
              <a:rPr lang="en-US" dirty="0"/>
              <a:t>Click here to add partner logo</a:t>
            </a:r>
          </a:p>
        </p:txBody>
      </p:sp>
      <p:sp>
        <p:nvSpPr>
          <p:cNvPr id="28" name="Picture Placeholder 5">
            <a:extLst>
              <a:ext uri="{FF2B5EF4-FFF2-40B4-BE49-F238E27FC236}">
                <a16:creationId xmlns:a16="http://schemas.microsoft.com/office/drawing/2014/main" id="{0C99EAC7-10D9-45AC-BF34-B58F2FA33AFE}"/>
              </a:ext>
            </a:extLst>
          </p:cNvPr>
          <p:cNvSpPr>
            <a:spLocks noGrp="1"/>
          </p:cNvSpPr>
          <p:nvPr>
            <p:ph type="pic" sz="quarter" idx="16" hasCustomPrompt="1"/>
          </p:nvPr>
        </p:nvSpPr>
        <p:spPr>
          <a:xfrm>
            <a:off x="3461263" y="6199035"/>
            <a:ext cx="1352983" cy="502920"/>
          </a:xfrm>
        </p:spPr>
        <p:txBody>
          <a:bodyPr anchor="ctr" anchorCtr="0"/>
          <a:lstStyle>
            <a:lvl1pPr marL="0" indent="0" algn="ctr">
              <a:buNone/>
              <a:defRPr sz="1100">
                <a:solidFill>
                  <a:schemeClr val="tx2"/>
                </a:solidFill>
              </a:defRPr>
            </a:lvl1pPr>
          </a:lstStyle>
          <a:p>
            <a:r>
              <a:rPr lang="en-US" dirty="0"/>
              <a:t>Click here to add partner logo</a:t>
            </a:r>
          </a:p>
        </p:txBody>
      </p:sp>
    </p:spTree>
    <p:extLst>
      <p:ext uri="{BB962C8B-B14F-4D97-AF65-F5344CB8AC3E}">
        <p14:creationId xmlns:p14="http://schemas.microsoft.com/office/powerpoint/2010/main" val="3511972328"/>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Cover Slide_photo">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7A4B3-6A79-2645-BB78-3BF6C3C0B904}"/>
              </a:ext>
            </a:extLst>
          </p:cNvPr>
          <p:cNvPicPr>
            <a:picLocks noChangeAspect="1"/>
          </p:cNvPicPr>
          <p:nvPr userDrawn="1"/>
        </p:nvPicPr>
        <p:blipFill>
          <a:blip r:embed="rId2"/>
          <a:stretch>
            <a:fillRect/>
          </a:stretch>
        </p:blipFill>
        <p:spPr>
          <a:xfrm>
            <a:off x="-1" y="0"/>
            <a:ext cx="9144001" cy="6858000"/>
          </a:xfrm>
          <a:prstGeom prst="rect">
            <a:avLst/>
          </a:prstGeom>
        </p:spPr>
      </p:pic>
      <p:sp>
        <p:nvSpPr>
          <p:cNvPr id="12" name="Text Placeholder 2">
            <a:extLst>
              <a:ext uri="{FF2B5EF4-FFF2-40B4-BE49-F238E27FC236}">
                <a16:creationId xmlns:a16="http://schemas.microsoft.com/office/drawing/2014/main" id="{FF2AB867-1559-45F7-A894-77CF70EA9DD4}"/>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 Placeholder 14">
            <a:extLst>
              <a:ext uri="{FF2B5EF4-FFF2-40B4-BE49-F238E27FC236}">
                <a16:creationId xmlns:a16="http://schemas.microsoft.com/office/drawing/2014/main" id="{B8A67832-1765-4AA9-A631-F43E030CD0CC}"/>
              </a:ext>
            </a:extLst>
          </p:cNvPr>
          <p:cNvSpPr>
            <a:spLocks noGrp="1"/>
          </p:cNvSpPr>
          <p:nvPr>
            <p:ph type="body" sz="quarter" idx="11" hasCustomPrompt="1"/>
          </p:nvPr>
        </p:nvSpPr>
        <p:spPr>
          <a:xfrm>
            <a:off x="884792" y="2895600"/>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4" name="Text Placeholder 16">
            <a:extLst>
              <a:ext uri="{FF2B5EF4-FFF2-40B4-BE49-F238E27FC236}">
                <a16:creationId xmlns:a16="http://schemas.microsoft.com/office/drawing/2014/main" id="{F7363AD7-D4B2-4CE5-9A60-DEA4FFF0F8E5}"/>
              </a:ext>
            </a:extLst>
          </p:cNvPr>
          <p:cNvSpPr>
            <a:spLocks noGrp="1"/>
          </p:cNvSpPr>
          <p:nvPr>
            <p:ph type="body" sz="quarter" idx="12" hasCustomPrompt="1"/>
          </p:nvPr>
        </p:nvSpPr>
        <p:spPr>
          <a:xfrm>
            <a:off x="884792" y="3352800"/>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6" name="Text Placeholder 19">
            <a:extLst>
              <a:ext uri="{FF2B5EF4-FFF2-40B4-BE49-F238E27FC236}">
                <a16:creationId xmlns:a16="http://schemas.microsoft.com/office/drawing/2014/main" id="{5D7C18AD-7E09-4A15-A165-4481EE8EB962}"/>
              </a:ext>
            </a:extLst>
          </p:cNvPr>
          <p:cNvSpPr>
            <a:spLocks noGrp="1"/>
          </p:cNvSpPr>
          <p:nvPr>
            <p:ph type="body" sz="quarter" idx="13" hasCustomPrompt="1"/>
          </p:nvPr>
        </p:nvSpPr>
        <p:spPr>
          <a:xfrm>
            <a:off x="884792" y="3660126"/>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cxnSp>
        <p:nvCxnSpPr>
          <p:cNvPr id="17" name="Straight Connector 16">
            <a:extLst>
              <a:ext uri="{FF2B5EF4-FFF2-40B4-BE49-F238E27FC236}">
                <a16:creationId xmlns:a16="http://schemas.microsoft.com/office/drawing/2014/main" id="{46F29A35-645B-4DB9-974A-8045FED5210C}"/>
              </a:ext>
            </a:extLst>
          </p:cNvPr>
          <p:cNvCxnSpPr>
            <a:cxnSpLocks/>
          </p:cNvCxnSpPr>
          <p:nvPr userDrawn="1"/>
        </p:nvCxnSpPr>
        <p:spPr>
          <a:xfrm>
            <a:off x="869638" y="2927418"/>
            <a:ext cx="578478"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Graphic 11">
            <a:extLst>
              <a:ext uri="{FF2B5EF4-FFF2-40B4-BE49-F238E27FC236}">
                <a16:creationId xmlns:a16="http://schemas.microsoft.com/office/drawing/2014/main" id="{16B75369-A648-B843-8055-22700B1A95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6178" y="5855918"/>
            <a:ext cx="2705441" cy="471521"/>
          </a:xfrm>
          <a:prstGeom prst="rect">
            <a:avLst/>
          </a:prstGeom>
        </p:spPr>
      </p:pic>
    </p:spTree>
    <p:extLst>
      <p:ext uri="{BB962C8B-B14F-4D97-AF65-F5344CB8AC3E}">
        <p14:creationId xmlns:p14="http://schemas.microsoft.com/office/powerpoint/2010/main" val="3259746077"/>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Cover Slide_photo">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7A4B3-6A79-2645-BB78-3BF6C3C0B904}"/>
              </a:ext>
            </a:extLst>
          </p:cNvPr>
          <p:cNvPicPr>
            <a:picLocks noChangeAspect="1"/>
          </p:cNvPicPr>
          <p:nvPr userDrawn="1"/>
        </p:nvPicPr>
        <p:blipFill>
          <a:blip r:embed="rId2"/>
          <a:stretch>
            <a:fillRect/>
          </a:stretch>
        </p:blipFill>
        <p:spPr>
          <a:xfrm>
            <a:off x="-1" y="0"/>
            <a:ext cx="9144001" cy="6858000"/>
          </a:xfrm>
          <a:prstGeom prst="rect">
            <a:avLst/>
          </a:prstGeom>
        </p:spPr>
      </p:pic>
      <p:sp>
        <p:nvSpPr>
          <p:cNvPr id="3" name="Text Placeholder 2">
            <a:extLst>
              <a:ext uri="{FF2B5EF4-FFF2-40B4-BE49-F238E27FC236}">
                <a16:creationId xmlns:a16="http://schemas.microsoft.com/office/drawing/2014/main" id="{6B806F7F-D3DF-8440-A654-35842905D941}"/>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Graphic 8">
            <a:extLst>
              <a:ext uri="{FF2B5EF4-FFF2-40B4-BE49-F238E27FC236}">
                <a16:creationId xmlns:a16="http://schemas.microsoft.com/office/drawing/2014/main" id="{3E3725D7-4EA5-48AD-8046-CD38EA48F64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2294" y="5902153"/>
            <a:ext cx="2493526" cy="434586"/>
          </a:xfrm>
          <a:prstGeom prst="rect">
            <a:avLst/>
          </a:prstGeom>
        </p:spPr>
      </p:pic>
      <p:sp>
        <p:nvSpPr>
          <p:cNvPr id="19" name="Text Placeholder 14">
            <a:extLst>
              <a:ext uri="{FF2B5EF4-FFF2-40B4-BE49-F238E27FC236}">
                <a16:creationId xmlns:a16="http://schemas.microsoft.com/office/drawing/2014/main" id="{9B43F17D-3EAA-4B31-BFD3-6735B79DD7C7}"/>
              </a:ext>
            </a:extLst>
          </p:cNvPr>
          <p:cNvSpPr>
            <a:spLocks noGrp="1"/>
          </p:cNvSpPr>
          <p:nvPr>
            <p:ph type="body" sz="quarter" idx="11" hasCustomPrompt="1"/>
          </p:nvPr>
        </p:nvSpPr>
        <p:spPr>
          <a:xfrm>
            <a:off x="884792" y="2895600"/>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1" name="Text Placeholder 16">
            <a:extLst>
              <a:ext uri="{FF2B5EF4-FFF2-40B4-BE49-F238E27FC236}">
                <a16:creationId xmlns:a16="http://schemas.microsoft.com/office/drawing/2014/main" id="{BDD27836-D8E8-416D-9DC1-5398C90B92E4}"/>
              </a:ext>
            </a:extLst>
          </p:cNvPr>
          <p:cNvSpPr>
            <a:spLocks noGrp="1"/>
          </p:cNvSpPr>
          <p:nvPr>
            <p:ph type="body" sz="quarter" idx="12" hasCustomPrompt="1"/>
          </p:nvPr>
        </p:nvSpPr>
        <p:spPr>
          <a:xfrm>
            <a:off x="884792" y="3352800"/>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22" name="Text Placeholder 19">
            <a:extLst>
              <a:ext uri="{FF2B5EF4-FFF2-40B4-BE49-F238E27FC236}">
                <a16:creationId xmlns:a16="http://schemas.microsoft.com/office/drawing/2014/main" id="{BE3A5CE6-4C3D-465E-8C7F-6CDA275F88D8}"/>
              </a:ext>
            </a:extLst>
          </p:cNvPr>
          <p:cNvSpPr>
            <a:spLocks noGrp="1"/>
          </p:cNvSpPr>
          <p:nvPr>
            <p:ph type="body" sz="quarter" idx="13" hasCustomPrompt="1"/>
          </p:nvPr>
        </p:nvSpPr>
        <p:spPr>
          <a:xfrm>
            <a:off x="884792" y="3660126"/>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cxnSp>
        <p:nvCxnSpPr>
          <p:cNvPr id="23" name="Straight Connector 22">
            <a:extLst>
              <a:ext uri="{FF2B5EF4-FFF2-40B4-BE49-F238E27FC236}">
                <a16:creationId xmlns:a16="http://schemas.microsoft.com/office/drawing/2014/main" id="{A7552F9C-0F31-4FE7-AF02-782F99A3CA40}"/>
              </a:ext>
            </a:extLst>
          </p:cNvPr>
          <p:cNvCxnSpPr>
            <a:cxnSpLocks/>
          </p:cNvCxnSpPr>
          <p:nvPr userDrawn="1"/>
        </p:nvCxnSpPr>
        <p:spPr>
          <a:xfrm>
            <a:off x="869638" y="2927418"/>
            <a:ext cx="578478"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1999" y="5636311"/>
            <a:ext cx="1447800" cy="966270"/>
          </a:xfrm>
          <a:prstGeom prst="rect">
            <a:avLst/>
          </a:prstGeom>
        </p:spPr>
      </p:pic>
    </p:spTree>
    <p:extLst>
      <p:ext uri="{BB962C8B-B14F-4D97-AF65-F5344CB8AC3E}">
        <p14:creationId xmlns:p14="http://schemas.microsoft.com/office/powerpoint/2010/main" val="1852726396"/>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0_Cover Slide_photo">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07A4B3-6A79-2645-BB78-3BF6C3C0B904}"/>
              </a:ext>
            </a:extLst>
          </p:cNvPr>
          <p:cNvPicPr>
            <a:picLocks noChangeAspect="1"/>
          </p:cNvPicPr>
          <p:nvPr userDrawn="1"/>
        </p:nvPicPr>
        <p:blipFill>
          <a:blip r:embed="rId2"/>
          <a:stretch>
            <a:fillRect/>
          </a:stretch>
        </p:blipFill>
        <p:spPr>
          <a:xfrm>
            <a:off x="0" y="0"/>
            <a:ext cx="9144001" cy="6858000"/>
          </a:xfrm>
          <a:prstGeom prst="rect">
            <a:avLst/>
          </a:prstGeom>
        </p:spPr>
      </p:pic>
      <p:sp>
        <p:nvSpPr>
          <p:cNvPr id="3" name="Text Placeholder 2">
            <a:extLst>
              <a:ext uri="{FF2B5EF4-FFF2-40B4-BE49-F238E27FC236}">
                <a16:creationId xmlns:a16="http://schemas.microsoft.com/office/drawing/2014/main" id="{6B806F7F-D3DF-8440-A654-35842905D941}"/>
              </a:ext>
            </a:extLst>
          </p:cNvPr>
          <p:cNvSpPr>
            <a:spLocks noGrp="1"/>
          </p:cNvSpPr>
          <p:nvPr>
            <p:ph type="body" sz="quarter" idx="10" hasCustomPrompt="1"/>
          </p:nvPr>
        </p:nvSpPr>
        <p:spPr>
          <a:xfrm>
            <a:off x="884792" y="770552"/>
            <a:ext cx="6963808" cy="1670856"/>
          </a:xfrm>
        </p:spPr>
        <p:txBody>
          <a:bodyPr anchor="b" anchorCtr="0"/>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indent="0">
              <a:buNone/>
            </a:pP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Lorem Ipsum Dolor Sit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Amet</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Consectetur</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Adipiscing</a:t>
            </a:r>
            <a:r>
              <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en-US" sz="4000" kern="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Elit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6" name="Graphic 15">
            <a:extLst>
              <a:ext uri="{FF2B5EF4-FFF2-40B4-BE49-F238E27FC236}">
                <a16:creationId xmlns:a16="http://schemas.microsoft.com/office/drawing/2014/main" id="{92EB0587-0AE8-43B3-9EA3-48C49B2DC3B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5068" y="5919705"/>
            <a:ext cx="2404872" cy="419136"/>
          </a:xfrm>
          <a:prstGeom prst="rect">
            <a:avLst/>
          </a:prstGeom>
        </p:spPr>
      </p:pic>
      <p:sp>
        <p:nvSpPr>
          <p:cNvPr id="22" name="Picture Placeholder 5">
            <a:extLst>
              <a:ext uri="{FF2B5EF4-FFF2-40B4-BE49-F238E27FC236}">
                <a16:creationId xmlns:a16="http://schemas.microsoft.com/office/drawing/2014/main" id="{3A45594E-D658-44D8-8504-3FC65E1390F5}"/>
              </a:ext>
            </a:extLst>
          </p:cNvPr>
          <p:cNvSpPr>
            <a:spLocks noGrp="1"/>
          </p:cNvSpPr>
          <p:nvPr>
            <p:ph type="pic" sz="quarter" idx="14" hasCustomPrompt="1"/>
          </p:nvPr>
        </p:nvSpPr>
        <p:spPr>
          <a:xfrm>
            <a:off x="7003952" y="5900673"/>
            <a:ext cx="1463040" cy="45720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
        <p:nvSpPr>
          <p:cNvPr id="23" name="Picture Placeholder 5">
            <a:extLst>
              <a:ext uri="{FF2B5EF4-FFF2-40B4-BE49-F238E27FC236}">
                <a16:creationId xmlns:a16="http://schemas.microsoft.com/office/drawing/2014/main" id="{2A5B49DE-981D-4C02-88B2-735252B6DAA0}"/>
              </a:ext>
            </a:extLst>
          </p:cNvPr>
          <p:cNvSpPr>
            <a:spLocks noGrp="1"/>
          </p:cNvSpPr>
          <p:nvPr>
            <p:ph type="pic" sz="quarter" idx="15" hasCustomPrompt="1"/>
          </p:nvPr>
        </p:nvSpPr>
        <p:spPr>
          <a:xfrm>
            <a:off x="5204455" y="5900673"/>
            <a:ext cx="1463040" cy="45720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
        <p:nvSpPr>
          <p:cNvPr id="24" name="Picture Placeholder 5">
            <a:extLst>
              <a:ext uri="{FF2B5EF4-FFF2-40B4-BE49-F238E27FC236}">
                <a16:creationId xmlns:a16="http://schemas.microsoft.com/office/drawing/2014/main" id="{D379FD0B-4900-4740-AD2E-386F1D9F71ED}"/>
              </a:ext>
            </a:extLst>
          </p:cNvPr>
          <p:cNvSpPr>
            <a:spLocks noGrp="1"/>
          </p:cNvSpPr>
          <p:nvPr>
            <p:ph type="pic" sz="quarter" idx="16" hasCustomPrompt="1"/>
          </p:nvPr>
        </p:nvSpPr>
        <p:spPr>
          <a:xfrm>
            <a:off x="3404959" y="5900673"/>
            <a:ext cx="1463040" cy="457200"/>
          </a:xfrm>
        </p:spPr>
        <p:txBody>
          <a:bodyPr anchor="ctr" anchorCtr="0">
            <a:noAutofit/>
          </a:bodyPr>
          <a:lstStyle>
            <a:lvl1pPr marL="0" indent="0" algn="ctr">
              <a:buFontTx/>
              <a:buNone/>
              <a:defRPr sz="1100">
                <a:solidFill>
                  <a:schemeClr val="bg1"/>
                </a:solidFill>
              </a:defRPr>
            </a:lvl1pPr>
          </a:lstStyle>
          <a:p>
            <a:r>
              <a:rPr lang="en-US" dirty="0"/>
              <a:t>Click to add white partner logo</a:t>
            </a:r>
          </a:p>
        </p:txBody>
      </p:sp>
      <p:sp>
        <p:nvSpPr>
          <p:cNvPr id="26" name="Text Placeholder 14">
            <a:extLst>
              <a:ext uri="{FF2B5EF4-FFF2-40B4-BE49-F238E27FC236}">
                <a16:creationId xmlns:a16="http://schemas.microsoft.com/office/drawing/2014/main" id="{D7626D59-CE24-4A7E-B7AC-F774F161BBB8}"/>
              </a:ext>
            </a:extLst>
          </p:cNvPr>
          <p:cNvSpPr>
            <a:spLocks noGrp="1"/>
          </p:cNvSpPr>
          <p:nvPr>
            <p:ph type="body" sz="quarter" idx="11" hasCustomPrompt="1"/>
          </p:nvPr>
        </p:nvSpPr>
        <p:spPr>
          <a:xfrm>
            <a:off x="884792" y="2895600"/>
            <a:ext cx="6963808" cy="599835"/>
          </a:xfr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7" name="Text Placeholder 16">
            <a:extLst>
              <a:ext uri="{FF2B5EF4-FFF2-40B4-BE49-F238E27FC236}">
                <a16:creationId xmlns:a16="http://schemas.microsoft.com/office/drawing/2014/main" id="{68D872A5-EB30-4C45-B7EA-CD0C1FCC791B}"/>
              </a:ext>
            </a:extLst>
          </p:cNvPr>
          <p:cNvSpPr>
            <a:spLocks noGrp="1"/>
          </p:cNvSpPr>
          <p:nvPr>
            <p:ph type="body" sz="quarter" idx="12" hasCustomPrompt="1"/>
          </p:nvPr>
        </p:nvSpPr>
        <p:spPr>
          <a:xfrm>
            <a:off x="884792" y="3352800"/>
            <a:ext cx="3959225" cy="326874"/>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28" name="Text Placeholder 19">
            <a:extLst>
              <a:ext uri="{FF2B5EF4-FFF2-40B4-BE49-F238E27FC236}">
                <a16:creationId xmlns:a16="http://schemas.microsoft.com/office/drawing/2014/main" id="{6EA21987-7919-4E51-BA15-9BCFCD556208}"/>
              </a:ext>
            </a:extLst>
          </p:cNvPr>
          <p:cNvSpPr>
            <a:spLocks noGrp="1"/>
          </p:cNvSpPr>
          <p:nvPr>
            <p:ph type="body" sz="quarter" idx="13" hasCustomPrompt="1"/>
          </p:nvPr>
        </p:nvSpPr>
        <p:spPr>
          <a:xfrm>
            <a:off x="884792" y="3660126"/>
            <a:ext cx="3970337" cy="772332"/>
          </a:xfr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cxnSp>
        <p:nvCxnSpPr>
          <p:cNvPr id="29" name="Straight Connector 28">
            <a:extLst>
              <a:ext uri="{FF2B5EF4-FFF2-40B4-BE49-F238E27FC236}">
                <a16:creationId xmlns:a16="http://schemas.microsoft.com/office/drawing/2014/main" id="{5CE79016-4109-4771-96F8-12407DE25589}"/>
              </a:ext>
            </a:extLst>
          </p:cNvPr>
          <p:cNvCxnSpPr>
            <a:cxnSpLocks/>
          </p:cNvCxnSpPr>
          <p:nvPr userDrawn="1"/>
        </p:nvCxnSpPr>
        <p:spPr>
          <a:xfrm>
            <a:off x="869638" y="2927418"/>
            <a:ext cx="578478"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77544"/>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647700" y="1311965"/>
            <a:ext cx="7810500" cy="426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895A472B-7B7E-8A45-9415-F2DF546392E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Slide Number Placeholder 2">
            <a:extLst>
              <a:ext uri="{FF2B5EF4-FFF2-40B4-BE49-F238E27FC236}">
                <a16:creationId xmlns:a16="http://schemas.microsoft.com/office/drawing/2014/main" id="{9D9D9B97-F7EB-D148-B00C-E87B8532178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61F8D-8D26-6941-B9E2-7EEA04126C45}" type="slidenum">
              <a:rPr lang="en-US" smtClean="0"/>
              <a:t>‹#›</a:t>
            </a:fld>
            <a:endParaRPr lang="en-US" dirty="0"/>
          </a:p>
        </p:txBody>
      </p:sp>
    </p:spTree>
    <p:extLst>
      <p:ext uri="{BB962C8B-B14F-4D97-AF65-F5344CB8AC3E}">
        <p14:creationId xmlns:p14="http://schemas.microsoft.com/office/powerpoint/2010/main" val="4226550806"/>
      </p:ext>
    </p:extLst>
  </p:cSld>
  <p:clrMap bg1="lt1" tx1="dk1" bg2="lt2" tx2="dk2" accent1="accent1" accent2="accent2" accent3="accent3" accent4="accent4" accent5="accent5" accent6="accent6" hlink="hlink" folHlink="folHlink"/>
  <p:sldLayoutIdLst>
    <p:sldLayoutId id="214748371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674" r:id="rId10"/>
    <p:sldLayoutId id="2147483675" r:id="rId11"/>
    <p:sldLayoutId id="2147483699" r:id="rId12"/>
    <p:sldLayoutId id="2147483701" r:id="rId13"/>
    <p:sldLayoutId id="2147483719" r:id="rId14"/>
    <p:sldLayoutId id="2147483747" r:id="rId15"/>
    <p:sldLayoutId id="2147483748" r:id="rId16"/>
    <p:sldLayoutId id="2147483739" r:id="rId17"/>
    <p:sldLayoutId id="2147483757" r:id="rId18"/>
    <p:sldLayoutId id="2147483680" r:id="rId19"/>
    <p:sldLayoutId id="2147483756" r:id="rId20"/>
    <p:sldLayoutId id="2147483744" r:id="rId21"/>
    <p:sldLayoutId id="2147483746" r:id="rId22"/>
    <p:sldLayoutId id="2147483728" r:id="rId23"/>
    <p:sldLayoutId id="2147483691" r:id="rId24"/>
    <p:sldLayoutId id="2147483745" r:id="rId25"/>
    <p:sldLayoutId id="2147483741" r:id="rId26"/>
    <p:sldLayoutId id="2147483740" r:id="rId27"/>
    <p:sldLayoutId id="2147483749" r:id="rId28"/>
    <p:sldLayoutId id="2147483686" r:id="rId29"/>
    <p:sldLayoutId id="2147483736" r:id="rId30"/>
    <p:sldLayoutId id="2147483737" r:id="rId31"/>
    <p:sldLayoutId id="2147483738" r:id="rId32"/>
    <p:sldLayoutId id="2147483750" r:id="rId33"/>
    <p:sldLayoutId id="2147483751" r:id="rId34"/>
    <p:sldLayoutId id="2147483752" r:id="rId35"/>
    <p:sldLayoutId id="2147483753" r:id="rId36"/>
    <p:sldLayoutId id="2147483754" r:id="rId37"/>
    <p:sldLayoutId id="2147483755" r:id="rId38"/>
    <p:sldLayoutId id="2147483759" r:id="rId39"/>
    <p:sldLayoutId id="2147483742" r:id="rId40"/>
    <p:sldLayoutId id="2147483758" r:id="rId41"/>
    <p:sldLayoutId id="2147483735" r:id="rId42"/>
    <p:sldLayoutId id="2147483729" r:id="rId43"/>
    <p:sldLayoutId id="2147483731" r:id="rId44"/>
    <p:sldLayoutId id="2147483732" r:id="rId45"/>
    <p:sldLayoutId id="2147483685" r:id="rId46"/>
    <p:sldLayoutId id="2147483705" r:id="rId47"/>
    <p:sldLayoutId id="2147483676" r:id="rId48"/>
  </p:sldLayoutIdLst>
  <p:transition/>
  <p:hf hdr="0" ftr="0" dt="0"/>
  <p:txStyles>
    <p:titleStyle>
      <a:lvl1pPr algn="l" rtl="0" eaLnBrk="1" fontAlgn="base" hangingPunct="1">
        <a:lnSpc>
          <a:spcPts val="2800"/>
        </a:lnSpc>
        <a:spcBef>
          <a:spcPts val="400"/>
        </a:spcBef>
        <a:spcAft>
          <a:spcPct val="0"/>
        </a:spcAft>
        <a:defRPr sz="26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a:ea typeface="ＭＳ Ｐゴシック" pitchFamily="-32" charset="-128"/>
        </a:defRPr>
      </a:lvl6pPr>
      <a:lvl7pPr marL="914400" algn="l" rtl="0" eaLnBrk="1" fontAlgn="base" hangingPunct="1">
        <a:spcBef>
          <a:spcPct val="0"/>
        </a:spcBef>
        <a:spcAft>
          <a:spcPct val="0"/>
        </a:spcAft>
        <a:defRPr sz="3200">
          <a:solidFill>
            <a:schemeClr val="tx2"/>
          </a:solidFill>
          <a:latin typeface="Arial"/>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a:ea typeface="ＭＳ Ｐゴシック" pitchFamily="-32" charset="-128"/>
        </a:defRPr>
      </a:lvl9pPr>
    </p:titleStyle>
    <p:bodyStyle>
      <a:lvl1pPr marL="182880" indent="-182880" algn="l" rtl="0" eaLnBrk="1" fontAlgn="base" hangingPunct="1">
        <a:spcBef>
          <a:spcPts val="1000"/>
        </a:spcBef>
        <a:spcAft>
          <a:spcPts val="600"/>
        </a:spcAft>
        <a:buClr>
          <a:schemeClr val="tx2"/>
        </a:buClr>
        <a:buFont typeface="Arial" panose="020B0604020202020204" pitchFamily="34" charset="0"/>
        <a:buChar char="•"/>
        <a:defRPr sz="19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502920" indent="-182880" algn="l" rtl="0" eaLnBrk="1" fontAlgn="base" hangingPunct="1">
        <a:spcBef>
          <a:spcPts val="0"/>
        </a:spcBef>
        <a:spcAft>
          <a:spcPts val="800"/>
        </a:spcAft>
        <a:buClr>
          <a:schemeClr val="tx2"/>
        </a:buClr>
        <a:buFont typeface="System Font Regular"/>
        <a:buChar char="–"/>
        <a:defRPr sz="15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2pPr>
      <a:lvl3pPr marL="777240" indent="-182880" algn="l" rtl="0" eaLnBrk="1" fontAlgn="base" hangingPunct="1">
        <a:spcBef>
          <a:spcPts val="0"/>
        </a:spcBef>
        <a:spcAft>
          <a:spcPts val="800"/>
        </a:spcAft>
        <a:buClr>
          <a:schemeClr val="accent1"/>
        </a:buClr>
        <a:buFont typeface="Arial" panose="020B0604020202020204" pitchFamily="34" charset="0"/>
        <a:buChar char="•"/>
        <a:defRPr sz="1300">
          <a:solidFill>
            <a:schemeClr val="tx2"/>
          </a:solidFill>
          <a:latin typeface="Roboto" panose="02000000000000000000" pitchFamily="2" charset="0"/>
          <a:ea typeface="Roboto" panose="02000000000000000000" pitchFamily="2" charset="0"/>
          <a:cs typeface="Roboto" panose="02000000000000000000" pitchFamily="2" charset="0"/>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379" userDrawn="1">
          <p15:clr>
            <a:srgbClr val="F26B43"/>
          </p15:clr>
        </p15:guide>
        <p15:guide id="4" pos="5352" userDrawn="1">
          <p15:clr>
            <a:srgbClr val="F26B43"/>
          </p15:clr>
        </p15:guide>
        <p15:guide id="5" orient="horz" pos="3960" userDrawn="1">
          <p15:clr>
            <a:srgbClr val="F26B43"/>
          </p15:clr>
        </p15:guide>
        <p15:guide id="6" orient="horz" pos="552" userDrawn="1">
          <p15:clr>
            <a:srgbClr val="F26B43"/>
          </p15:clr>
        </p15:guide>
        <p15:guide id="7" pos="552" userDrawn="1">
          <p15:clr>
            <a:srgbClr val="F26B43"/>
          </p15:clr>
        </p15:guide>
        <p15:guide id="9" pos="48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An Outbreak of Investing</a:t>
            </a:r>
          </a:p>
        </p:txBody>
      </p:sp>
      <p:sp>
        <p:nvSpPr>
          <p:cNvPr id="4" name="Text Placeholder 3"/>
          <p:cNvSpPr>
            <a:spLocks noGrp="1"/>
          </p:cNvSpPr>
          <p:nvPr>
            <p:ph type="body" sz="quarter" idx="11"/>
          </p:nvPr>
        </p:nvSpPr>
        <p:spPr>
          <a:xfrm>
            <a:off x="884792" y="2431571"/>
            <a:ext cx="6963808" cy="599835"/>
          </a:xfrm>
        </p:spPr>
        <p:txBody>
          <a:bodyPr/>
          <a:lstStyle/>
          <a:p>
            <a:r>
              <a:rPr lang="en-US" dirty="0"/>
              <a:t>New Accounts and the People Who Opened Them</a:t>
            </a:r>
          </a:p>
        </p:txBody>
      </p:sp>
      <p:sp>
        <p:nvSpPr>
          <p:cNvPr id="7" name="Text Placeholder 4"/>
          <p:cNvSpPr>
            <a:spLocks noGrp="1"/>
          </p:cNvSpPr>
          <p:nvPr>
            <p:ph type="body" sz="quarter" idx="13"/>
          </p:nvPr>
        </p:nvSpPr>
        <p:spPr>
          <a:xfrm>
            <a:off x="884792" y="3163384"/>
            <a:ext cx="6963808" cy="3161216"/>
          </a:xfrm>
        </p:spPr>
        <p:txBody>
          <a:bodyPr numCol="2"/>
          <a:lstStyle/>
          <a:p>
            <a:r>
              <a:rPr lang="en-US" sz="1600" b="1" dirty="0"/>
              <a:t>NORC at the University of Chicago</a:t>
            </a:r>
          </a:p>
          <a:p>
            <a:endParaRPr lang="en-US" dirty="0"/>
          </a:p>
          <a:p>
            <a:r>
              <a:rPr lang="en-US" dirty="0"/>
              <a:t>Mark Lush</a:t>
            </a:r>
          </a:p>
          <a:p>
            <a:r>
              <a:rPr lang="en-US" dirty="0"/>
              <a:t>Manager | Behavioral Scientist</a:t>
            </a:r>
          </a:p>
          <a:p>
            <a:endParaRPr lang="en-US" dirty="0"/>
          </a:p>
          <a:p>
            <a:r>
              <a:rPr lang="en-US" dirty="0"/>
              <a:t>Angela Fontes, Ph. D.</a:t>
            </a:r>
          </a:p>
          <a:p>
            <a:r>
              <a:rPr lang="en-US" dirty="0"/>
              <a:t>Vice President</a:t>
            </a:r>
          </a:p>
          <a:p>
            <a:endParaRPr lang="en-US" dirty="0"/>
          </a:p>
          <a:p>
            <a:r>
              <a:rPr lang="en-US" dirty="0"/>
              <a:t>Meimeizi Zhu</a:t>
            </a:r>
          </a:p>
          <a:p>
            <a:r>
              <a:rPr lang="en-US" dirty="0"/>
              <a:t>Data Scientist</a:t>
            </a:r>
          </a:p>
          <a:p>
            <a:endParaRPr lang="en-US" sz="1800" b="1" dirty="0"/>
          </a:p>
          <a:p>
            <a:endParaRPr lang="en-US" sz="1800" b="1" dirty="0"/>
          </a:p>
          <a:p>
            <a:endParaRPr lang="en-US" sz="1800" b="1" dirty="0"/>
          </a:p>
          <a:p>
            <a:r>
              <a:rPr lang="en-US" sz="1600" b="1" dirty="0"/>
              <a:t>FINRA Investor Education Foundation</a:t>
            </a:r>
          </a:p>
          <a:p>
            <a:endParaRPr lang="en-US" dirty="0"/>
          </a:p>
          <a:p>
            <a:r>
              <a:rPr lang="en-US" dirty="0"/>
              <a:t>Olivia Valdes, Ph. D.</a:t>
            </a:r>
          </a:p>
          <a:p>
            <a:r>
              <a:rPr lang="en-US" dirty="0"/>
              <a:t>Associate Principal Research Analyst</a:t>
            </a:r>
          </a:p>
          <a:p>
            <a:endParaRPr lang="en-US" dirty="0"/>
          </a:p>
          <a:p>
            <a:r>
              <a:rPr lang="en-US" dirty="0"/>
              <a:t>Gary Mottola, Ph. D.</a:t>
            </a:r>
          </a:p>
          <a:p>
            <a:r>
              <a:rPr lang="en-US" dirty="0"/>
              <a:t>Research Director</a:t>
            </a:r>
          </a:p>
          <a:p>
            <a:endParaRPr lang="en-US" dirty="0"/>
          </a:p>
          <a:p>
            <a:r>
              <a:rPr lang="en-US" dirty="0"/>
              <a:t>Robert Ganem</a:t>
            </a:r>
          </a:p>
          <a:p>
            <a:r>
              <a:rPr lang="en-US" dirty="0"/>
              <a:t>Senior Program Director</a:t>
            </a:r>
          </a:p>
        </p:txBody>
      </p:sp>
    </p:spTree>
    <p:extLst>
      <p:ext uri="{BB962C8B-B14F-4D97-AF65-F5344CB8AC3E}">
        <p14:creationId xmlns:p14="http://schemas.microsoft.com/office/powerpoint/2010/main" val="5115030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933BEFA1-A750-9F48-A9E8-A053414C6F66}"/>
              </a:ext>
            </a:extLst>
          </p:cNvPr>
          <p:cNvGraphicFramePr>
            <a:graphicFrameLocks/>
          </p:cNvGraphicFramePr>
          <p:nvPr>
            <p:extLst>
              <p:ext uri="{D42A27DB-BD31-4B8C-83A1-F6EECF244321}">
                <p14:modId xmlns:p14="http://schemas.microsoft.com/office/powerpoint/2010/main" val="3516881731"/>
              </p:ext>
            </p:extLst>
          </p:nvPr>
        </p:nvGraphicFramePr>
        <p:xfrm>
          <a:off x="266701" y="1100748"/>
          <a:ext cx="8610599" cy="55286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5B800A6-4E8C-5C41-87C6-11256C3C1238}"/>
              </a:ext>
            </a:extLst>
          </p:cNvPr>
          <p:cNvSpPr>
            <a:spLocks noGrp="1"/>
          </p:cNvSpPr>
          <p:nvPr>
            <p:ph type="sldNum" sz="quarter" idx="21"/>
          </p:nvPr>
        </p:nvSpPr>
        <p:spPr/>
        <p:txBody>
          <a:bodyPr/>
          <a:lstStyle/>
          <a:p>
            <a:fld id="{34D61F8D-8D26-6941-B9E2-7EEA04126C45}" type="slidenum">
              <a:rPr lang="en-US" smtClean="0"/>
              <a:pPr/>
              <a:t>10</a:t>
            </a:fld>
            <a:endParaRPr lang="en-US" dirty="0"/>
          </a:p>
        </p:txBody>
      </p:sp>
      <p:sp>
        <p:nvSpPr>
          <p:cNvPr id="26" name="TextBox 25">
            <a:extLst>
              <a:ext uri="{FF2B5EF4-FFF2-40B4-BE49-F238E27FC236}">
                <a16:creationId xmlns:a16="http://schemas.microsoft.com/office/drawing/2014/main" id="{2451598F-9A43-4D44-96DA-0C1B08102BB2}"/>
              </a:ext>
            </a:extLst>
          </p:cNvPr>
          <p:cNvSpPr txBox="1"/>
          <p:nvPr/>
        </p:nvSpPr>
        <p:spPr>
          <a:xfrm>
            <a:off x="1640528" y="874393"/>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Information Sources Used When Making Investment Decisions</a:t>
            </a:r>
            <a:endParaRPr lang="en-US" sz="1400" dirty="0"/>
          </a:p>
        </p:txBody>
      </p:sp>
      <p:sp>
        <p:nvSpPr>
          <p:cNvPr id="5" name="Oval 4"/>
          <p:cNvSpPr/>
          <p:nvPr/>
        </p:nvSpPr>
        <p:spPr>
          <a:xfrm>
            <a:off x="1066800" y="1182170"/>
            <a:ext cx="6921690" cy="640080"/>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6" name="Oval 5"/>
          <p:cNvSpPr/>
          <p:nvPr/>
        </p:nvSpPr>
        <p:spPr>
          <a:xfrm>
            <a:off x="1447800" y="2462033"/>
            <a:ext cx="6026624" cy="548640"/>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7" name="Oval 6"/>
          <p:cNvSpPr/>
          <p:nvPr/>
        </p:nvSpPr>
        <p:spPr>
          <a:xfrm>
            <a:off x="1514333" y="3677185"/>
            <a:ext cx="3286267" cy="548640"/>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8" name="Oval 7"/>
          <p:cNvSpPr/>
          <p:nvPr/>
        </p:nvSpPr>
        <p:spPr>
          <a:xfrm>
            <a:off x="1427328" y="4224688"/>
            <a:ext cx="3373272" cy="548640"/>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74091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endParaRPr lang="en-US" dirty="0"/>
          </a:p>
          <a:p>
            <a:pPr lvl="0"/>
            <a:r>
              <a:rPr lang="en-US" b="1" dirty="0"/>
              <a:t>Mark Lush</a:t>
            </a:r>
          </a:p>
          <a:p>
            <a:pPr lvl="0"/>
            <a:r>
              <a:rPr lang="en-US" dirty="0"/>
              <a:t>Manager | Behavioral Scientist</a:t>
            </a:r>
          </a:p>
          <a:p>
            <a:pPr lvl="0"/>
            <a:r>
              <a:rPr lang="en-US" dirty="0"/>
              <a:t>lush-mark@norc.org</a:t>
            </a:r>
          </a:p>
          <a:p>
            <a:endParaRPr lang="en-US" dirty="0"/>
          </a:p>
        </p:txBody>
      </p:sp>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279" t="1183" r="-3279" b="1183"/>
          <a:stretch/>
        </p:blipFill>
        <p:spPr>
          <a:xfrm>
            <a:off x="7010400" y="5888554"/>
            <a:ext cx="1645920" cy="1005840"/>
          </a:xfrm>
        </p:spPr>
      </p:pic>
    </p:spTree>
    <p:extLst>
      <p:ext uri="{BB962C8B-B14F-4D97-AF65-F5344CB8AC3E}">
        <p14:creationId xmlns:p14="http://schemas.microsoft.com/office/powerpoint/2010/main" val="3656194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Crash”</a:t>
            </a:r>
          </a:p>
        </p:txBody>
      </p:sp>
      <p:sp>
        <p:nvSpPr>
          <p:cNvPr id="3" name="Slide Number Placeholder 2"/>
          <p:cNvSpPr>
            <a:spLocks noGrp="1"/>
          </p:cNvSpPr>
          <p:nvPr>
            <p:ph type="sldNum" sz="quarter" idx="21"/>
          </p:nvPr>
        </p:nvSpPr>
        <p:spPr/>
        <p:txBody>
          <a:bodyPr/>
          <a:lstStyle/>
          <a:p>
            <a:pPr algn="ctr"/>
            <a:fld id="{34D61F8D-8D26-6941-B9E2-7EEA04126C45}" type="slidenum">
              <a:rPr lang="en-US" smtClean="0"/>
              <a:pPr algn="ct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95" y="2049212"/>
            <a:ext cx="7966810" cy="3513387"/>
          </a:xfrm>
          <a:prstGeom prst="rect">
            <a:avLst/>
          </a:prstGeom>
        </p:spPr>
      </p:pic>
      <p:sp>
        <p:nvSpPr>
          <p:cNvPr id="4" name="Rectangle 3"/>
          <p:cNvSpPr/>
          <p:nvPr/>
        </p:nvSpPr>
        <p:spPr>
          <a:xfrm>
            <a:off x="588595" y="1896903"/>
            <a:ext cx="6498005" cy="369332"/>
          </a:xfrm>
          <a:prstGeom prst="rect">
            <a:avLst/>
          </a:prstGeom>
          <a:solidFill>
            <a:schemeClr val="bg1"/>
          </a:solidFill>
        </p:spPr>
        <p:txBody>
          <a:bodyPr wrap="square" rtlCol="0" anchor="ctr">
            <a:spAutoFit/>
          </a:bodyPr>
          <a:lstStyle/>
          <a:p>
            <a:pPr marL="0" indent="0">
              <a:buFontTx/>
              <a:buNone/>
            </a:pPr>
            <a:r>
              <a:rPr lang="en-US" sz="1800" kern="0" dirty="0">
                <a:latin typeface="Roboto Light" panose="02000000000000000000" pitchFamily="2" charset="0"/>
                <a:ea typeface="Roboto Light" panose="02000000000000000000" pitchFamily="2" charset="0"/>
              </a:rPr>
              <a:t>Dow Jones Industrial Average (Jan 1, 2020 – Jan 31, 2021)</a:t>
            </a:r>
          </a:p>
        </p:txBody>
      </p:sp>
      <p:grpSp>
        <p:nvGrpSpPr>
          <p:cNvPr id="8" name="Group 7"/>
          <p:cNvGrpSpPr/>
          <p:nvPr/>
        </p:nvGrpSpPr>
        <p:grpSpPr>
          <a:xfrm>
            <a:off x="990600" y="4953000"/>
            <a:ext cx="3048000" cy="1592997"/>
            <a:chOff x="990600" y="4953000"/>
            <a:chExt cx="3048000" cy="1592997"/>
          </a:xfrm>
        </p:grpSpPr>
        <p:sp>
          <p:nvSpPr>
            <p:cNvPr id="6" name="Oval 5"/>
            <p:cNvSpPr/>
            <p:nvPr/>
          </p:nvSpPr>
          <p:spPr>
            <a:xfrm>
              <a:off x="1905000" y="4953000"/>
              <a:ext cx="381000" cy="381000"/>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7" name="Rectangle 6"/>
            <p:cNvSpPr/>
            <p:nvPr/>
          </p:nvSpPr>
          <p:spPr>
            <a:xfrm>
              <a:off x="990600" y="5715000"/>
              <a:ext cx="3048000" cy="830997"/>
            </a:xfrm>
            <a:prstGeom prst="rect">
              <a:avLst/>
            </a:prstGeom>
          </p:spPr>
          <p:txBody>
            <a:bodyPr wrap="square" rtlCol="0" anchor="ctr">
              <a:spAutoFit/>
            </a:bodyPr>
            <a:lstStyle/>
            <a:p>
              <a:r>
                <a:rPr lang="en-US" kern="0" dirty="0">
                  <a:solidFill>
                    <a:srgbClr val="FF0000"/>
                  </a:solidFill>
                </a:rPr>
                <a:t>18,213 – March 23</a:t>
              </a:r>
            </a:p>
            <a:p>
              <a:endParaRPr lang="en-US" kern="0" dirty="0">
                <a:solidFill>
                  <a:srgbClr val="FF0000"/>
                </a:solidFill>
              </a:endParaRPr>
            </a:p>
          </p:txBody>
        </p:sp>
      </p:grpSp>
    </p:spTree>
    <p:extLst>
      <p:ext uri="{BB962C8B-B14F-4D97-AF65-F5344CB8AC3E}">
        <p14:creationId xmlns:p14="http://schemas.microsoft.com/office/powerpoint/2010/main" val="3052155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4" name="Group 33"/>
          <p:cNvGrpSpPr>
            <a:grpSpLocks/>
          </p:cNvGrpSpPr>
          <p:nvPr/>
        </p:nvGrpSpPr>
        <p:grpSpPr bwMode="auto">
          <a:xfrm>
            <a:off x="-22084" y="2063902"/>
            <a:ext cx="9396538" cy="2615681"/>
            <a:chOff x="669639" y="2259251"/>
            <a:chExt cx="8072523" cy="2247244"/>
          </a:xfrm>
        </p:grpSpPr>
        <p:pic>
          <p:nvPicPr>
            <p:cNvPr id="4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639" y="2259251"/>
              <a:ext cx="8072523" cy="224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Box 16"/>
            <p:cNvSpPr txBox="1">
              <a:spLocks noChangeArrowheads="1"/>
            </p:cNvSpPr>
            <p:nvPr/>
          </p:nvSpPr>
          <p:spPr bwMode="auto">
            <a:xfrm>
              <a:off x="1261816" y="2971656"/>
              <a:ext cx="7052239" cy="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TD Ameritrade posted record retail trading activity </a:t>
              </a:r>
            </a:p>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and account growth during 2nd-quarter frenzy</a:t>
              </a:r>
            </a:p>
          </p:txBody>
        </p:sp>
      </p:grpSp>
      <p:grpSp>
        <p:nvGrpSpPr>
          <p:cNvPr id="4103" name="Group 28"/>
          <p:cNvGrpSpPr>
            <a:grpSpLocks/>
          </p:cNvGrpSpPr>
          <p:nvPr/>
        </p:nvGrpSpPr>
        <p:grpSpPr bwMode="auto">
          <a:xfrm>
            <a:off x="-252540" y="4977655"/>
            <a:ext cx="9073011" cy="2129385"/>
            <a:chOff x="500517" y="4797152"/>
            <a:chExt cx="9073481" cy="2129636"/>
          </a:xfrm>
        </p:grpSpPr>
        <p:pic>
          <p:nvPicPr>
            <p:cNvPr id="41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00517" y="4797152"/>
              <a:ext cx="9073481" cy="197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Box 11"/>
            <p:cNvSpPr txBox="1">
              <a:spLocks noChangeArrowheads="1"/>
            </p:cNvSpPr>
            <p:nvPr/>
          </p:nvSpPr>
          <p:spPr bwMode="auto">
            <a:xfrm>
              <a:off x="1276455" y="5110691"/>
              <a:ext cx="8135982" cy="181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New Investors Pile In, Fuel Record Rise </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In Account Openings, Trading Volumes</a:t>
              </a:r>
            </a:p>
            <a:p>
              <a:pPr eaLnBrk="1" hangingPunct="1">
                <a:spcBef>
                  <a:spcPct val="0"/>
                </a:spcBef>
                <a:buFontTx/>
                <a:buNone/>
              </a:pPr>
              <a:endParaRPr lang="en-GB" altLang="en-US" sz="4000" b="1" dirty="0">
                <a:latin typeface="Times New Roman" panose="02020603050405020304" pitchFamily="18" charset="0"/>
                <a:cs typeface="Times New Roman" panose="02020603050405020304" pitchFamily="18" charset="0"/>
              </a:endParaRPr>
            </a:p>
          </p:txBody>
        </p:sp>
      </p:grpSp>
      <p:grpSp>
        <p:nvGrpSpPr>
          <p:cNvPr id="4105" name="Group 27"/>
          <p:cNvGrpSpPr>
            <a:grpSpLocks/>
          </p:cNvGrpSpPr>
          <p:nvPr/>
        </p:nvGrpSpPr>
        <p:grpSpPr bwMode="auto">
          <a:xfrm rot="893494">
            <a:off x="1221072" y="3883489"/>
            <a:ext cx="7101207" cy="1522889"/>
            <a:chOff x="3209987" y="4170262"/>
            <a:chExt cx="7102559" cy="1822902"/>
          </a:xfrm>
        </p:grpSpPr>
        <p:pic>
          <p:nvPicPr>
            <p:cNvPr id="4106"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06506">
              <a:off x="3209987" y="4170262"/>
              <a:ext cx="7102559" cy="18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Box 24"/>
            <p:cNvSpPr txBox="1">
              <a:spLocks noChangeArrowheads="1"/>
            </p:cNvSpPr>
            <p:nvPr/>
          </p:nvSpPr>
          <p:spPr bwMode="auto">
            <a:xfrm rot="20662982">
              <a:off x="3478356" y="4814228"/>
              <a:ext cx="6392903" cy="64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New Accounts Surge at Schwab</a:t>
              </a:r>
            </a:p>
          </p:txBody>
        </p:sp>
      </p:grpSp>
      <p:grpSp>
        <p:nvGrpSpPr>
          <p:cNvPr id="4100" name="Group 34"/>
          <p:cNvGrpSpPr>
            <a:grpSpLocks/>
          </p:cNvGrpSpPr>
          <p:nvPr/>
        </p:nvGrpSpPr>
        <p:grpSpPr bwMode="auto">
          <a:xfrm>
            <a:off x="-259132" y="1547488"/>
            <a:ext cx="9700540" cy="1188867"/>
            <a:chOff x="1429191" y="1367725"/>
            <a:chExt cx="7965039" cy="1188830"/>
          </a:xfrm>
        </p:grpSpPr>
        <p:pic>
          <p:nvPicPr>
            <p:cNvPr id="411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9191" y="1367725"/>
              <a:ext cx="7965039" cy="118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Box 4"/>
            <p:cNvSpPr txBox="1">
              <a:spLocks noChangeArrowheads="1"/>
            </p:cNvSpPr>
            <p:nvPr/>
          </p:nvSpPr>
          <p:spPr bwMode="auto">
            <a:xfrm>
              <a:off x="1870011" y="1909478"/>
              <a:ext cx="7234435" cy="4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00" b="1" dirty="0">
                  <a:latin typeface="Times New Roman" panose="02020603050405020304" pitchFamily="18" charset="0"/>
                  <a:cs typeface="Times New Roman" panose="02020603050405020304" pitchFamily="18" charset="0"/>
                </a:rPr>
                <a:t>Coronavirus Turmoil, Free Trades Draw Newbies Into Stock Market</a:t>
              </a:r>
            </a:p>
          </p:txBody>
        </p:sp>
      </p:grpSp>
      <p:grpSp>
        <p:nvGrpSpPr>
          <p:cNvPr id="26" name="Group 27"/>
          <p:cNvGrpSpPr>
            <a:grpSpLocks/>
          </p:cNvGrpSpPr>
          <p:nvPr/>
        </p:nvGrpSpPr>
        <p:grpSpPr bwMode="auto">
          <a:xfrm rot="893494">
            <a:off x="-68736" y="-106973"/>
            <a:ext cx="9509897" cy="2062414"/>
            <a:chOff x="3209987" y="4170262"/>
            <a:chExt cx="7102559" cy="1822902"/>
          </a:xfrm>
        </p:grpSpPr>
        <p:pic>
          <p:nvPicPr>
            <p:cNvPr id="2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06506">
              <a:off x="3209987" y="4170262"/>
              <a:ext cx="7102559" cy="182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4"/>
            <p:cNvSpPr txBox="1">
              <a:spLocks noChangeArrowheads="1"/>
            </p:cNvSpPr>
            <p:nvPr/>
          </p:nvSpPr>
          <p:spPr bwMode="auto">
            <a:xfrm rot="20662982">
              <a:off x="3837749" y="4489729"/>
              <a:ext cx="6398612" cy="89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dirty="0">
                  <a:latin typeface="Times New Roman" panose="02020603050405020304" pitchFamily="18" charset="0"/>
                  <a:cs typeface="Times New Roman" panose="02020603050405020304" pitchFamily="18" charset="0"/>
                </a:rPr>
                <a:t>Young investors pile into stocks, seeing ‘generational-buying moment’ instead of risk</a:t>
              </a:r>
            </a:p>
          </p:txBody>
        </p:sp>
      </p:grpSp>
    </p:spTree>
    <p:extLst>
      <p:ext uri="{BB962C8B-B14F-4D97-AF65-F5344CB8AC3E}">
        <p14:creationId xmlns:p14="http://schemas.microsoft.com/office/powerpoint/2010/main" val="16527238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8DE0-9170-144D-81CE-61CE141D8DBE}"/>
              </a:ext>
            </a:extLst>
          </p:cNvPr>
          <p:cNvSpPr>
            <a:spLocks noGrp="1"/>
          </p:cNvSpPr>
          <p:nvPr>
            <p:ph type="title"/>
          </p:nvPr>
        </p:nvSpPr>
        <p:spPr>
          <a:xfrm>
            <a:off x="601663" y="876494"/>
            <a:ext cx="7132320" cy="847895"/>
          </a:xfrm>
          <a:prstGeom prst="rect">
            <a:avLst/>
          </a:prstGeom>
        </p:spPr>
        <p:txBody>
          <a:bodyPr/>
          <a:lstStyle/>
          <a:p>
            <a:r>
              <a:rPr lang="en-US" dirty="0"/>
              <a:t>Methodology</a:t>
            </a:r>
            <a:endParaRPr lang="en-US" altLang="en-US" dirty="0"/>
          </a:p>
        </p:txBody>
      </p:sp>
      <p:sp>
        <p:nvSpPr>
          <p:cNvPr id="4" name="Slide Number Placeholder 3">
            <a:extLst>
              <a:ext uri="{FF2B5EF4-FFF2-40B4-BE49-F238E27FC236}">
                <a16:creationId xmlns:a16="http://schemas.microsoft.com/office/drawing/2014/main" id="{93756FD5-BB0F-7140-8A52-F9E9F0CE444D}"/>
              </a:ext>
            </a:extLst>
          </p:cNvPr>
          <p:cNvSpPr>
            <a:spLocks noGrp="1"/>
          </p:cNvSpPr>
          <p:nvPr>
            <p:ph type="sldNum" sz="quarter" idx="21"/>
          </p:nvPr>
        </p:nvSpPr>
        <p:spPr/>
        <p:txBody>
          <a:bodyPr/>
          <a:lstStyle/>
          <a:p>
            <a:fld id="{34D61F8D-8D26-6941-B9E2-7EEA04126C45}" type="slidenum">
              <a:rPr lang="en-US" smtClean="0"/>
              <a:pPr/>
              <a:t>4</a:t>
            </a:fld>
            <a:endParaRPr lang="en-US" dirty="0"/>
          </a:p>
        </p:txBody>
      </p:sp>
      <p:sp>
        <p:nvSpPr>
          <p:cNvPr id="9" name="Text Placeholder 8">
            <a:extLst>
              <a:ext uri="{FF2B5EF4-FFF2-40B4-BE49-F238E27FC236}">
                <a16:creationId xmlns:a16="http://schemas.microsoft.com/office/drawing/2014/main" id="{82386401-ACA4-5649-AD67-8B3ADBB3EF90}"/>
              </a:ext>
            </a:extLst>
          </p:cNvPr>
          <p:cNvSpPr>
            <a:spLocks noGrp="1"/>
          </p:cNvSpPr>
          <p:nvPr>
            <p:ph type="body" sz="quarter" idx="23"/>
          </p:nvPr>
        </p:nvSpPr>
        <p:spPr>
          <a:xfrm>
            <a:off x="606335" y="1399004"/>
            <a:ext cx="7132320" cy="517380"/>
          </a:xfrm>
        </p:spPr>
        <p:txBody>
          <a:bodyPr/>
          <a:lstStyle/>
          <a:p>
            <a:pPr marL="182880" indent="-182880">
              <a:spcBef>
                <a:spcPts val="0"/>
              </a:spcBef>
              <a:buFont typeface="Arial" panose="020B0604020202020204" pitchFamily="34" charset="0"/>
              <a:buChar char="•"/>
            </a:pPr>
            <a:r>
              <a:rPr lang="en-US" b="0" dirty="0">
                <a:solidFill>
                  <a:schemeClr val="tx2"/>
                </a:solidFill>
              </a:rPr>
              <a:t>NORC’s Probability-based AmeriSpeak Panel </a:t>
            </a:r>
          </a:p>
          <a:p>
            <a:pPr marL="182880" indent="-182880">
              <a:spcBef>
                <a:spcPts val="0"/>
              </a:spcBef>
              <a:buFont typeface="Arial" panose="020B0604020202020204" pitchFamily="34" charset="0"/>
              <a:buChar char="•"/>
            </a:pPr>
            <a:r>
              <a:rPr lang="en-US" b="0" dirty="0">
                <a:solidFill>
                  <a:schemeClr val="tx2"/>
                </a:solidFill>
              </a:rPr>
              <a:t>Online survey fielded between October 26 — November 13</a:t>
            </a:r>
          </a:p>
          <a:p>
            <a:pPr marL="182880" indent="-182880">
              <a:spcBef>
                <a:spcPts val="0"/>
              </a:spcBef>
              <a:buFont typeface="Arial" panose="020B0604020202020204" pitchFamily="34" charset="0"/>
              <a:buChar char="•"/>
            </a:pPr>
            <a:r>
              <a:rPr lang="en-US" b="0" dirty="0">
                <a:solidFill>
                  <a:schemeClr val="tx2"/>
                </a:solidFill>
              </a:rPr>
              <a:t>N = 1,291</a:t>
            </a:r>
            <a:endParaRPr lang="en-US" dirty="0">
              <a:solidFill>
                <a:schemeClr val="tx2"/>
              </a:solidFill>
            </a:endParaRPr>
          </a:p>
          <a:p>
            <a:endParaRPr lang="en-US" dirty="0"/>
          </a:p>
        </p:txBody>
      </p:sp>
      <p:sp>
        <p:nvSpPr>
          <p:cNvPr id="6" name="Rectangle 5"/>
          <p:cNvSpPr/>
          <p:nvPr/>
        </p:nvSpPr>
        <p:spPr>
          <a:xfrm rot="5400000">
            <a:off x="-300832" y="5879403"/>
            <a:ext cx="601663" cy="1415857"/>
          </a:xfrm>
          <a:prstGeom prst="rect">
            <a:avLst/>
          </a:prstGeom>
        </p:spPr>
        <p:txBody>
          <a:bodyPr wrap="square" rtlCol="0" anchor="ctr">
            <a:spAutoFit/>
          </a:bodyPr>
          <a:lstStyle/>
          <a:p>
            <a:pPr marL="0" indent="0" algn="ctr">
              <a:buFontTx/>
              <a:buNone/>
            </a:pPr>
            <a:endParaRPr lang="en-US" sz="2400" kern="0" dirty="0">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3772337143"/>
              </p:ext>
            </p:extLst>
          </p:nvPr>
        </p:nvGraphicFramePr>
        <p:xfrm>
          <a:off x="0" y="2819399"/>
          <a:ext cx="9143994" cy="4115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437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B800A6-4E8C-5C41-87C6-11256C3C1238}"/>
              </a:ext>
            </a:extLst>
          </p:cNvPr>
          <p:cNvSpPr>
            <a:spLocks noGrp="1"/>
          </p:cNvSpPr>
          <p:nvPr>
            <p:ph type="sldNum" sz="quarter" idx="21"/>
          </p:nvPr>
        </p:nvSpPr>
        <p:spPr/>
        <p:txBody>
          <a:bodyPr/>
          <a:lstStyle/>
          <a:p>
            <a:fld id="{34D61F8D-8D26-6941-B9E2-7EEA04126C45}" type="slidenum">
              <a:rPr lang="en-US" smtClean="0"/>
              <a:pPr/>
              <a:t>5</a:t>
            </a:fld>
            <a:endParaRPr lang="en-US" dirty="0"/>
          </a:p>
        </p:txBody>
      </p:sp>
      <p:sp>
        <p:nvSpPr>
          <p:cNvPr id="26" name="TextBox 25">
            <a:extLst>
              <a:ext uri="{FF2B5EF4-FFF2-40B4-BE49-F238E27FC236}">
                <a16:creationId xmlns:a16="http://schemas.microsoft.com/office/drawing/2014/main" id="{2451598F-9A43-4D44-96DA-0C1B08102BB2}"/>
              </a:ext>
            </a:extLst>
          </p:cNvPr>
          <p:cNvSpPr txBox="1"/>
          <p:nvPr/>
        </p:nvSpPr>
        <p:spPr>
          <a:xfrm>
            <a:off x="1526241" y="751561"/>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Investor Type by Age</a:t>
            </a:r>
            <a:endParaRPr lang="en-US" sz="1400" dirty="0"/>
          </a:p>
        </p:txBody>
      </p:sp>
      <p:sp>
        <p:nvSpPr>
          <p:cNvPr id="27" name="TextBox 26">
            <a:extLst>
              <a:ext uri="{FF2B5EF4-FFF2-40B4-BE49-F238E27FC236}">
                <a16:creationId xmlns:a16="http://schemas.microsoft.com/office/drawing/2014/main" id="{807D4EAA-B863-2A4D-8AE1-6B7420C6F2B4}"/>
              </a:ext>
            </a:extLst>
          </p:cNvPr>
          <p:cNvSpPr txBox="1"/>
          <p:nvPr/>
        </p:nvSpPr>
        <p:spPr>
          <a:xfrm>
            <a:off x="1526241" y="4324620"/>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Account Balance by Investor Type</a:t>
            </a:r>
            <a:endParaRPr lang="en-US" sz="1400" dirty="0"/>
          </a:p>
        </p:txBody>
      </p:sp>
      <p:sp>
        <p:nvSpPr>
          <p:cNvPr id="28" name="TextBox 27">
            <a:extLst>
              <a:ext uri="{FF2B5EF4-FFF2-40B4-BE49-F238E27FC236}">
                <a16:creationId xmlns:a16="http://schemas.microsoft.com/office/drawing/2014/main" id="{549227CD-866D-5346-99E6-010F0B7031C3}"/>
              </a:ext>
            </a:extLst>
          </p:cNvPr>
          <p:cNvSpPr txBox="1"/>
          <p:nvPr/>
        </p:nvSpPr>
        <p:spPr>
          <a:xfrm>
            <a:off x="1526241" y="2428895"/>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Investor Type by Race/Ethnicity*</a:t>
            </a:r>
            <a:endParaRPr lang="en-US" sz="1400" dirty="0"/>
          </a:p>
        </p:txBody>
      </p:sp>
      <p:graphicFrame>
        <p:nvGraphicFramePr>
          <p:cNvPr id="30" name="Chart 29">
            <a:extLst>
              <a:ext uri="{FF2B5EF4-FFF2-40B4-BE49-F238E27FC236}">
                <a16:creationId xmlns:a16="http://schemas.microsoft.com/office/drawing/2014/main" id="{E498D4F7-D55B-0F4F-BB66-1EC9577743BA}"/>
              </a:ext>
            </a:extLst>
          </p:cNvPr>
          <p:cNvGraphicFramePr>
            <a:graphicFrameLocks/>
          </p:cNvGraphicFramePr>
          <p:nvPr>
            <p:extLst>
              <p:ext uri="{D42A27DB-BD31-4B8C-83A1-F6EECF244321}">
                <p14:modId xmlns:p14="http://schemas.microsoft.com/office/powerpoint/2010/main" val="3205335456"/>
              </p:ext>
            </p:extLst>
          </p:nvPr>
        </p:nvGraphicFramePr>
        <p:xfrm>
          <a:off x="-1" y="2632176"/>
          <a:ext cx="9143999" cy="1440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933BEFA1-A750-9F48-A9E8-A053414C6F66}"/>
              </a:ext>
            </a:extLst>
          </p:cNvPr>
          <p:cNvGraphicFramePr>
            <a:graphicFrameLocks/>
          </p:cNvGraphicFramePr>
          <p:nvPr>
            <p:extLst>
              <p:ext uri="{D42A27DB-BD31-4B8C-83A1-F6EECF244321}">
                <p14:modId xmlns:p14="http://schemas.microsoft.com/office/powerpoint/2010/main" val="3950447989"/>
              </p:ext>
            </p:extLst>
          </p:nvPr>
        </p:nvGraphicFramePr>
        <p:xfrm>
          <a:off x="-1" y="977917"/>
          <a:ext cx="9143999" cy="14406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8C02FC8E-B133-AE43-9432-E228F9A0F082}"/>
              </a:ext>
            </a:extLst>
          </p:cNvPr>
          <p:cNvGraphicFramePr>
            <a:graphicFrameLocks/>
          </p:cNvGraphicFramePr>
          <p:nvPr>
            <p:extLst>
              <p:ext uri="{D42A27DB-BD31-4B8C-83A1-F6EECF244321}">
                <p14:modId xmlns:p14="http://schemas.microsoft.com/office/powerpoint/2010/main" val="1056727928"/>
              </p:ext>
            </p:extLst>
          </p:nvPr>
        </p:nvGraphicFramePr>
        <p:xfrm>
          <a:off x="-381000" y="4533952"/>
          <a:ext cx="9524998" cy="1955552"/>
        </p:xfrm>
        <a:graphic>
          <a:graphicData uri="http://schemas.openxmlformats.org/drawingml/2006/chart">
            <c:chart xmlns:c="http://schemas.openxmlformats.org/drawingml/2006/chart" xmlns:r="http://schemas.openxmlformats.org/officeDocument/2006/relationships" r:id="rId5"/>
          </a:graphicData>
        </a:graphic>
      </p:graphicFrame>
      <p:sp>
        <p:nvSpPr>
          <p:cNvPr id="5" name="Oval 4"/>
          <p:cNvSpPr/>
          <p:nvPr/>
        </p:nvSpPr>
        <p:spPr>
          <a:xfrm>
            <a:off x="1526241" y="977917"/>
            <a:ext cx="1826559" cy="804251"/>
          </a:xfrm>
          <a:prstGeom prst="ellipse">
            <a:avLst/>
          </a:prstGeom>
        </p:spPr>
        <p:txBody>
          <a:bodyPr wrap="none" rtlCol="0" anchor="ctr">
            <a:spAutoFit/>
          </a:bodyPr>
          <a:lstStyle/>
          <a:p>
            <a:pPr marL="0" indent="0" algn="ctr">
              <a:buFontTx/>
              <a:buNone/>
            </a:pPr>
            <a:endParaRPr lang="en-US" sz="2400" kern="0" dirty="0">
              <a:solidFill>
                <a:schemeClr val="tx1"/>
              </a:solidFill>
            </a:endParaRPr>
          </a:p>
        </p:txBody>
      </p:sp>
      <p:sp>
        <p:nvSpPr>
          <p:cNvPr id="6" name="Oval 5"/>
          <p:cNvSpPr/>
          <p:nvPr/>
        </p:nvSpPr>
        <p:spPr>
          <a:xfrm>
            <a:off x="1371599" y="1065903"/>
            <a:ext cx="1981201"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14" name="Oval 13"/>
          <p:cNvSpPr/>
          <p:nvPr/>
        </p:nvSpPr>
        <p:spPr>
          <a:xfrm>
            <a:off x="5600165" y="2715814"/>
            <a:ext cx="1791235"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15" name="Oval 14"/>
          <p:cNvSpPr/>
          <p:nvPr/>
        </p:nvSpPr>
        <p:spPr>
          <a:xfrm>
            <a:off x="1371599" y="4752248"/>
            <a:ext cx="2514601"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344964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933BEFA1-A750-9F48-A9E8-A053414C6F66}"/>
              </a:ext>
            </a:extLst>
          </p:cNvPr>
          <p:cNvGraphicFramePr>
            <a:graphicFrameLocks/>
          </p:cNvGraphicFramePr>
          <p:nvPr>
            <p:extLst>
              <p:ext uri="{D42A27DB-BD31-4B8C-83A1-F6EECF244321}">
                <p14:modId xmlns:p14="http://schemas.microsoft.com/office/powerpoint/2010/main" val="3963822425"/>
              </p:ext>
            </p:extLst>
          </p:nvPr>
        </p:nvGraphicFramePr>
        <p:xfrm>
          <a:off x="622075" y="1100748"/>
          <a:ext cx="7759925" cy="56048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5B800A6-4E8C-5C41-87C6-11256C3C1238}"/>
              </a:ext>
            </a:extLst>
          </p:cNvPr>
          <p:cNvSpPr>
            <a:spLocks noGrp="1"/>
          </p:cNvSpPr>
          <p:nvPr>
            <p:ph type="sldNum" sz="quarter" idx="21"/>
          </p:nvPr>
        </p:nvSpPr>
        <p:spPr/>
        <p:txBody>
          <a:bodyPr/>
          <a:lstStyle/>
          <a:p>
            <a:fld id="{34D61F8D-8D26-6941-B9E2-7EEA04126C45}" type="slidenum">
              <a:rPr lang="en-US" smtClean="0"/>
              <a:pPr/>
              <a:t>6</a:t>
            </a:fld>
            <a:endParaRPr lang="en-US" dirty="0"/>
          </a:p>
        </p:txBody>
      </p:sp>
      <p:sp>
        <p:nvSpPr>
          <p:cNvPr id="26" name="TextBox 25">
            <a:extLst>
              <a:ext uri="{FF2B5EF4-FFF2-40B4-BE49-F238E27FC236}">
                <a16:creationId xmlns:a16="http://schemas.microsoft.com/office/drawing/2014/main" id="{2451598F-9A43-4D44-96DA-0C1B08102BB2}"/>
              </a:ext>
            </a:extLst>
          </p:cNvPr>
          <p:cNvSpPr txBox="1"/>
          <p:nvPr/>
        </p:nvSpPr>
        <p:spPr>
          <a:xfrm>
            <a:off x="1640528" y="874393"/>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Reasons for Opening New Investment Account During 2020, by Age</a:t>
            </a:r>
            <a:endParaRPr lang="en-US" sz="1400" dirty="0"/>
          </a:p>
        </p:txBody>
      </p:sp>
      <p:sp>
        <p:nvSpPr>
          <p:cNvPr id="5" name="Oval 4"/>
          <p:cNvSpPr/>
          <p:nvPr/>
        </p:nvSpPr>
        <p:spPr>
          <a:xfrm>
            <a:off x="2492403" y="1223478"/>
            <a:ext cx="2993997"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6" name="Oval 5"/>
          <p:cNvSpPr/>
          <p:nvPr/>
        </p:nvSpPr>
        <p:spPr>
          <a:xfrm>
            <a:off x="2492403" y="1593571"/>
            <a:ext cx="1850997"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7" name="Oval 6"/>
          <p:cNvSpPr/>
          <p:nvPr/>
        </p:nvSpPr>
        <p:spPr>
          <a:xfrm>
            <a:off x="4953000" y="5326040"/>
            <a:ext cx="3276600"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383230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A9D4-6324-B649-ABF7-543384114665}"/>
              </a:ext>
            </a:extLst>
          </p:cNvPr>
          <p:cNvSpPr>
            <a:spLocks noGrp="1"/>
          </p:cNvSpPr>
          <p:nvPr>
            <p:ph type="title"/>
          </p:nvPr>
        </p:nvSpPr>
        <p:spPr>
          <a:xfrm>
            <a:off x="619905" y="772013"/>
            <a:ext cx="7904191" cy="788581"/>
          </a:xfrm>
        </p:spPr>
        <p:txBody>
          <a:bodyPr/>
          <a:lstStyle/>
          <a:p>
            <a:pPr algn="ctr"/>
            <a:r>
              <a:rPr lang="en-US" sz="1400" b="1" dirty="0">
                <a:latin typeface="+mj-lt"/>
              </a:rPr>
              <a:t>Primary Reason That Prompted Opening New Account During 2020 by Race/Ethnicity</a:t>
            </a:r>
          </a:p>
        </p:txBody>
      </p:sp>
      <p:sp>
        <p:nvSpPr>
          <p:cNvPr id="9" name="Slide Number Placeholder 8">
            <a:extLst>
              <a:ext uri="{FF2B5EF4-FFF2-40B4-BE49-F238E27FC236}">
                <a16:creationId xmlns:a16="http://schemas.microsoft.com/office/drawing/2014/main" id="{39BC8233-E77A-594D-A643-0E3B1DC553DA}"/>
              </a:ext>
            </a:extLst>
          </p:cNvPr>
          <p:cNvSpPr>
            <a:spLocks noGrp="1"/>
          </p:cNvSpPr>
          <p:nvPr>
            <p:ph type="sldNum" sz="quarter" idx="21"/>
          </p:nvPr>
        </p:nvSpPr>
        <p:spPr/>
        <p:txBody>
          <a:bodyPr/>
          <a:lstStyle/>
          <a:p>
            <a:fld id="{34D61F8D-8D26-6941-B9E2-7EEA04126C45}" type="slidenum">
              <a:rPr lang="en-US" smtClean="0"/>
              <a:pPr/>
              <a:t>7</a:t>
            </a:fld>
            <a:endParaRPr lang="en-US" dirty="0"/>
          </a:p>
        </p:txBody>
      </p:sp>
      <p:graphicFrame>
        <p:nvGraphicFramePr>
          <p:cNvPr id="3" name="Content Placeholder 12">
            <a:extLst>
              <a:ext uri="{FF2B5EF4-FFF2-40B4-BE49-F238E27FC236}">
                <a16:creationId xmlns:a16="http://schemas.microsoft.com/office/drawing/2014/main" id="{409DB317-F9C6-7044-9E3D-FE41ACB5B59B}"/>
              </a:ext>
            </a:extLst>
          </p:cNvPr>
          <p:cNvGraphicFramePr>
            <a:graphicFrameLocks/>
          </p:cNvGraphicFramePr>
          <p:nvPr>
            <p:extLst>
              <p:ext uri="{D42A27DB-BD31-4B8C-83A1-F6EECF244321}">
                <p14:modId xmlns:p14="http://schemas.microsoft.com/office/powerpoint/2010/main" val="2235183503"/>
              </p:ext>
            </p:extLst>
          </p:nvPr>
        </p:nvGraphicFramePr>
        <p:xfrm>
          <a:off x="619905" y="1439924"/>
          <a:ext cx="7904191" cy="4981247"/>
        </p:xfrm>
        <a:graphic>
          <a:graphicData uri="http://schemas.openxmlformats.org/drawingml/2006/table">
            <a:tbl>
              <a:tblPr firstRow="1" bandRow="1">
                <a:tableStyleId>{74C1A8A3-306A-4EB7-A6B1-4F7E0EB9C5D6}</a:tableStyleId>
              </a:tblPr>
              <a:tblGrid>
                <a:gridCol w="1964643">
                  <a:extLst>
                    <a:ext uri="{9D8B030D-6E8A-4147-A177-3AD203B41FA5}">
                      <a16:colId xmlns:a16="http://schemas.microsoft.com/office/drawing/2014/main" val="20000"/>
                    </a:ext>
                  </a:extLst>
                </a:gridCol>
                <a:gridCol w="1964643">
                  <a:extLst>
                    <a:ext uri="{9D8B030D-6E8A-4147-A177-3AD203B41FA5}">
                      <a16:colId xmlns:a16="http://schemas.microsoft.com/office/drawing/2014/main" val="629546559"/>
                    </a:ext>
                  </a:extLst>
                </a:gridCol>
                <a:gridCol w="1964643">
                  <a:extLst>
                    <a:ext uri="{9D8B030D-6E8A-4147-A177-3AD203B41FA5}">
                      <a16:colId xmlns:a16="http://schemas.microsoft.com/office/drawing/2014/main" val="20001"/>
                    </a:ext>
                  </a:extLst>
                </a:gridCol>
                <a:gridCol w="2010262">
                  <a:extLst>
                    <a:ext uri="{9D8B030D-6E8A-4147-A177-3AD203B41FA5}">
                      <a16:colId xmlns:a16="http://schemas.microsoft.com/office/drawing/2014/main" val="20002"/>
                    </a:ext>
                  </a:extLst>
                </a:gridCol>
              </a:tblGrid>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White Investors</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African-American investors</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Hispanic / Latino </a:t>
                      </a:r>
                      <a:br>
                        <a:rPr lang="en-US" sz="1600" dirty="0"/>
                      </a:br>
                      <a:r>
                        <a:rPr lang="en-US" sz="1600" dirty="0"/>
                        <a:t>Investors</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Asian Investors</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3510">
                <a:tc>
                  <a:txBody>
                    <a:bodyPr/>
                    <a:lstStyle/>
                    <a:p>
                      <a:pPr marL="0" marR="0" algn="ctr">
                        <a:lnSpc>
                          <a:spcPct val="107000"/>
                        </a:lnSpc>
                        <a:spcBef>
                          <a:spcPts val="0"/>
                        </a:spcBef>
                        <a:spcAft>
                          <a:spcPts val="0"/>
                        </a:spcAft>
                      </a:pPr>
                      <a:r>
                        <a:rPr lang="en-US" sz="1400" dirty="0">
                          <a:effectLst/>
                        </a:rPr>
                        <a:t>Retirement (26%)</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07000"/>
                        </a:lnSpc>
                        <a:spcBef>
                          <a:spcPts val="0"/>
                        </a:spcBef>
                        <a:spcAft>
                          <a:spcPts val="0"/>
                        </a:spcAft>
                      </a:pPr>
                      <a:r>
                        <a:rPr lang="en-US" sz="1400" dirty="0">
                          <a:effectLst/>
                        </a:rPr>
                        <a:t>Invest with a small amount (35%)</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effectLst/>
                        </a:rPr>
                        <a:t>Invest with a small amount (43%)</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effectLst/>
                        </a:rPr>
                        <a:t>Retirement (34%)</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5683">
                <a:tc>
                  <a:txBody>
                    <a:bodyPr/>
                    <a:lstStyle/>
                    <a:p>
                      <a:pPr marL="0" marR="0" algn="ctr">
                        <a:lnSpc>
                          <a:spcPct val="107000"/>
                        </a:lnSpc>
                        <a:spcBef>
                          <a:spcPts val="0"/>
                        </a:spcBef>
                        <a:spcAft>
                          <a:spcPts val="0"/>
                        </a:spcAft>
                      </a:pPr>
                      <a:r>
                        <a:rPr lang="en-US" sz="1400" dirty="0">
                          <a:effectLst/>
                        </a:rPr>
                        <a:t>Invest with a small amount (25%)</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Didn’t want to miss opportunity (27%)</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16A"/>
                    </a:solidFill>
                  </a:tcPr>
                </a:tc>
                <a:tc>
                  <a:txBody>
                    <a:bodyPr/>
                    <a:lstStyle/>
                    <a:p>
                      <a:pPr marL="0" marR="0" algn="ctr">
                        <a:lnSpc>
                          <a:spcPct val="107000"/>
                        </a:lnSpc>
                        <a:spcBef>
                          <a:spcPts val="0"/>
                        </a:spcBef>
                        <a:spcAft>
                          <a:spcPts val="0"/>
                        </a:spcAft>
                      </a:pPr>
                      <a:r>
                        <a:rPr lang="en-US" sz="1400" dirty="0">
                          <a:effectLst/>
                        </a:rPr>
                        <a:t>Retirement (28%)</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07000"/>
                        </a:lnSpc>
                        <a:spcBef>
                          <a:spcPts val="0"/>
                        </a:spcBef>
                        <a:spcAft>
                          <a:spcPts val="0"/>
                        </a:spcAft>
                      </a:pPr>
                      <a:r>
                        <a:rPr lang="en-US" sz="1400" dirty="0">
                          <a:solidFill>
                            <a:schemeClr val="bg1"/>
                          </a:solidFill>
                          <a:effectLst/>
                        </a:rPr>
                        <a:t>Market dips make investing cheaper (28%</a:t>
                      </a:r>
                      <a:r>
                        <a:rPr lang="en-US" sz="1400" dirty="0">
                          <a:effectLst/>
                        </a:rPr>
                        <a:t>)</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865683">
                <a:tc>
                  <a:txBody>
                    <a:bodyPr/>
                    <a:lstStyle/>
                    <a:p>
                      <a:pPr marL="0" marR="0" algn="ctr">
                        <a:lnSpc>
                          <a:spcPct val="107000"/>
                        </a:lnSpc>
                        <a:spcBef>
                          <a:spcPts val="0"/>
                        </a:spcBef>
                        <a:spcAft>
                          <a:spcPts val="0"/>
                        </a:spcAft>
                      </a:pPr>
                      <a:r>
                        <a:rPr lang="en-US" sz="1400" dirty="0">
                          <a:solidFill>
                            <a:schemeClr val="bg1"/>
                          </a:solidFill>
                          <a:effectLst/>
                        </a:rPr>
                        <a:t>Market dips make investing cheaper (25%)</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dirty="0">
                          <a:solidFill>
                            <a:schemeClr val="bg1"/>
                          </a:solidFill>
                          <a:effectLst/>
                        </a:rPr>
                        <a:t>Friend suggestion (26%)</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7000"/>
                        </a:lnSpc>
                        <a:spcBef>
                          <a:spcPts val="0"/>
                        </a:spcBef>
                        <a:spcAft>
                          <a:spcPts val="0"/>
                        </a:spcAft>
                      </a:pPr>
                      <a:r>
                        <a:rPr lang="en-US" sz="1400" dirty="0">
                          <a:effectLst/>
                        </a:rPr>
                        <a:t>Goal other than retirement (20%)</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dirty="0">
                          <a:effectLst/>
                        </a:rPr>
                        <a:t>Offered a sign-on bonus (24%)</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kDnDiag">
                      <a:fgClr>
                        <a:schemeClr val="dk1">
                          <a:tint val="20000"/>
                        </a:schemeClr>
                      </a:fgClr>
                      <a:bgClr>
                        <a:schemeClr val="bg1"/>
                      </a:bgClr>
                    </a:pattFill>
                  </a:tcPr>
                </a:tc>
                <a:extLst>
                  <a:ext uri="{0D108BD9-81ED-4DB2-BD59-A6C34878D82A}">
                    <a16:rowId xmlns:a16="http://schemas.microsoft.com/office/drawing/2014/main" val="10003"/>
                  </a:ext>
                </a:extLst>
              </a:tr>
              <a:tr h="693510">
                <a:tc>
                  <a:txBody>
                    <a:bodyPr/>
                    <a:lstStyle/>
                    <a:p>
                      <a:pPr marL="0" marR="0" algn="ctr">
                        <a:lnSpc>
                          <a:spcPct val="107000"/>
                        </a:lnSpc>
                        <a:spcBef>
                          <a:spcPts val="0"/>
                        </a:spcBef>
                        <a:spcAft>
                          <a:spcPts val="0"/>
                        </a:spcAft>
                      </a:pPr>
                      <a:r>
                        <a:rPr lang="en-US" sz="1400" dirty="0">
                          <a:effectLst/>
                        </a:rPr>
                        <a:t>Didn’t want to miss opportunity (22%)</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16A"/>
                    </a:solidFill>
                  </a:tcPr>
                </a:tc>
                <a:tc>
                  <a:txBody>
                    <a:bodyPr/>
                    <a:lstStyle/>
                    <a:p>
                      <a:pPr marL="0" marR="0" algn="ctr">
                        <a:lnSpc>
                          <a:spcPct val="107000"/>
                        </a:lnSpc>
                        <a:spcBef>
                          <a:spcPts val="0"/>
                        </a:spcBef>
                        <a:spcAft>
                          <a:spcPts val="0"/>
                        </a:spcAft>
                      </a:pPr>
                      <a:r>
                        <a:rPr lang="en-US" sz="1400" dirty="0">
                          <a:solidFill>
                            <a:schemeClr val="bg1"/>
                          </a:solidFill>
                          <a:effectLst/>
                        </a:rPr>
                        <a:t>Extra time on my hands (21%)</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400" dirty="0">
                          <a:solidFill>
                            <a:schemeClr val="bg1"/>
                          </a:solidFill>
                          <a:effectLst/>
                        </a:rPr>
                        <a:t>Market dips make investing cheaper (18%)</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dirty="0">
                          <a:effectLst/>
                        </a:rPr>
                        <a:t>Didn’t want to miss opportunity (23%)</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16A"/>
                    </a:solidFill>
                  </a:tcPr>
                </a:tc>
                <a:extLst>
                  <a:ext uri="{0D108BD9-81ED-4DB2-BD59-A6C34878D82A}">
                    <a16:rowId xmlns:a16="http://schemas.microsoft.com/office/drawing/2014/main" val="10004"/>
                  </a:ext>
                </a:extLst>
              </a:tr>
              <a:tr h="865683">
                <a:tc>
                  <a:txBody>
                    <a:bodyPr/>
                    <a:lstStyle/>
                    <a:p>
                      <a:pPr marL="0" marR="0" algn="ctr">
                        <a:lnSpc>
                          <a:spcPct val="107000"/>
                        </a:lnSpc>
                        <a:spcBef>
                          <a:spcPts val="0"/>
                        </a:spcBef>
                        <a:spcAft>
                          <a:spcPts val="0"/>
                        </a:spcAft>
                      </a:pPr>
                      <a:r>
                        <a:rPr lang="en-US" sz="1400" dirty="0">
                          <a:effectLst/>
                        </a:rPr>
                        <a:t>Goal other than retirement (19%)</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dirty="0">
                          <a:effectLst/>
                        </a:rPr>
                        <a:t>Family member suggestion (20%)</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accent3"/>
                      </a:fgClr>
                      <a:bgClr>
                        <a:schemeClr val="bg1"/>
                      </a:bgClr>
                    </a:pattFill>
                  </a:tcPr>
                </a:tc>
                <a:tc>
                  <a:txBody>
                    <a:bodyPr/>
                    <a:lstStyle/>
                    <a:p>
                      <a:pPr marL="0" marR="0" algn="ctr">
                        <a:lnSpc>
                          <a:spcPct val="107000"/>
                        </a:lnSpc>
                        <a:spcBef>
                          <a:spcPts val="0"/>
                        </a:spcBef>
                        <a:spcAft>
                          <a:spcPts val="0"/>
                        </a:spcAft>
                      </a:pPr>
                      <a:r>
                        <a:rPr lang="en-US" sz="1400" dirty="0">
                          <a:effectLst/>
                        </a:rPr>
                        <a:t>Didn’t want to miss opportunity (17%)</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916A"/>
                    </a:solidFill>
                  </a:tcPr>
                </a:tc>
                <a:tc>
                  <a:txBody>
                    <a:bodyPr/>
                    <a:lstStyle/>
                    <a:p>
                      <a:pPr marL="0" marR="0" algn="ctr">
                        <a:lnSpc>
                          <a:spcPct val="107000"/>
                        </a:lnSpc>
                        <a:spcBef>
                          <a:spcPts val="0"/>
                        </a:spcBef>
                        <a:spcAft>
                          <a:spcPts val="0"/>
                        </a:spcAft>
                      </a:pPr>
                      <a:r>
                        <a:rPr lang="en-US" sz="1400" dirty="0">
                          <a:effectLst/>
                        </a:rPr>
                        <a:t>Invest with a small amount (21%)</a:t>
                      </a:r>
                      <a:endParaRPr lang="en-US" sz="1200" dirty="0">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Oval 9"/>
          <p:cNvSpPr/>
          <p:nvPr/>
        </p:nvSpPr>
        <p:spPr>
          <a:xfrm>
            <a:off x="2576014" y="3890388"/>
            <a:ext cx="1981201" cy="1005840"/>
          </a:xfrm>
          <a:prstGeom prst="ellipse">
            <a:avLst/>
          </a:prstGeom>
          <a:solidFill>
            <a:srgbClr val="FF0000">
              <a:alpha val="14118"/>
            </a:srgbClr>
          </a:solidFill>
          <a:ln w="28575">
            <a:solidFill>
              <a:srgbClr val="00B0F0"/>
            </a:solidFill>
          </a:ln>
        </p:spPr>
        <p:txBody>
          <a:bodyPr wrap="square" rtlCol="0" anchor="ctr">
            <a:spAutoFit/>
          </a:bodyPr>
          <a:lstStyle/>
          <a:p>
            <a:pPr marL="0" indent="0" algn="ctr">
              <a:buFontTx/>
              <a:buNone/>
            </a:pPr>
            <a:endParaRPr lang="en-US" sz="2400" kern="0" dirty="0">
              <a:solidFill>
                <a:schemeClr val="tx1"/>
              </a:solidFill>
            </a:endParaRPr>
          </a:p>
        </p:txBody>
      </p:sp>
      <p:sp>
        <p:nvSpPr>
          <p:cNvPr id="11" name="Oval 10"/>
          <p:cNvSpPr/>
          <p:nvPr/>
        </p:nvSpPr>
        <p:spPr>
          <a:xfrm>
            <a:off x="2576014" y="5495127"/>
            <a:ext cx="1981201" cy="1005840"/>
          </a:xfrm>
          <a:prstGeom prst="ellipse">
            <a:avLst/>
          </a:prstGeom>
          <a:solidFill>
            <a:srgbClr val="FF0000">
              <a:alpha val="14118"/>
            </a:srgbClr>
          </a:solidFill>
          <a:ln w="28575">
            <a:solidFill>
              <a:srgbClr val="00B0F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49924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933BEFA1-A750-9F48-A9E8-A053414C6F66}"/>
              </a:ext>
            </a:extLst>
          </p:cNvPr>
          <p:cNvGraphicFramePr>
            <a:graphicFrameLocks/>
          </p:cNvGraphicFramePr>
          <p:nvPr>
            <p:extLst>
              <p:ext uri="{D42A27DB-BD31-4B8C-83A1-F6EECF244321}">
                <p14:modId xmlns:p14="http://schemas.microsoft.com/office/powerpoint/2010/main" val="2168322443"/>
              </p:ext>
            </p:extLst>
          </p:nvPr>
        </p:nvGraphicFramePr>
        <p:xfrm>
          <a:off x="622075" y="1100748"/>
          <a:ext cx="7759925" cy="56048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5B800A6-4E8C-5C41-87C6-11256C3C1238}"/>
              </a:ext>
            </a:extLst>
          </p:cNvPr>
          <p:cNvSpPr>
            <a:spLocks noGrp="1"/>
          </p:cNvSpPr>
          <p:nvPr>
            <p:ph type="sldNum" sz="quarter" idx="21"/>
          </p:nvPr>
        </p:nvSpPr>
        <p:spPr/>
        <p:txBody>
          <a:bodyPr/>
          <a:lstStyle/>
          <a:p>
            <a:fld id="{34D61F8D-8D26-6941-B9E2-7EEA04126C45}" type="slidenum">
              <a:rPr lang="en-US" smtClean="0"/>
              <a:pPr/>
              <a:t>8</a:t>
            </a:fld>
            <a:endParaRPr lang="en-US" dirty="0"/>
          </a:p>
        </p:txBody>
      </p:sp>
      <p:sp>
        <p:nvSpPr>
          <p:cNvPr id="26" name="TextBox 25">
            <a:extLst>
              <a:ext uri="{FF2B5EF4-FFF2-40B4-BE49-F238E27FC236}">
                <a16:creationId xmlns:a16="http://schemas.microsoft.com/office/drawing/2014/main" id="{2451598F-9A43-4D44-96DA-0C1B08102BB2}"/>
              </a:ext>
            </a:extLst>
          </p:cNvPr>
          <p:cNvSpPr txBox="1"/>
          <p:nvPr/>
        </p:nvSpPr>
        <p:spPr>
          <a:xfrm>
            <a:off x="1640528" y="874393"/>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Primary Reason That Prompted Opening New Account During 2020</a:t>
            </a:r>
            <a:endParaRPr lang="en-US" sz="1400" dirty="0"/>
          </a:p>
        </p:txBody>
      </p:sp>
      <p:sp>
        <p:nvSpPr>
          <p:cNvPr id="2" name="Rectangle 1"/>
          <p:cNvSpPr/>
          <p:nvPr/>
        </p:nvSpPr>
        <p:spPr>
          <a:xfrm>
            <a:off x="622075" y="1600200"/>
            <a:ext cx="7378925" cy="685800"/>
          </a:xfrm>
          <a:prstGeom prst="rect">
            <a:avLst/>
          </a:prstGeom>
          <a:solidFill>
            <a:srgbClr val="FF0000">
              <a:alpha val="14000"/>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311567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933BEFA1-A750-9F48-A9E8-A053414C6F66}"/>
              </a:ext>
            </a:extLst>
          </p:cNvPr>
          <p:cNvGraphicFramePr>
            <a:graphicFrameLocks/>
          </p:cNvGraphicFramePr>
          <p:nvPr>
            <p:extLst>
              <p:ext uri="{D42A27DB-BD31-4B8C-83A1-F6EECF244321}">
                <p14:modId xmlns:p14="http://schemas.microsoft.com/office/powerpoint/2010/main" val="2621811757"/>
              </p:ext>
            </p:extLst>
          </p:nvPr>
        </p:nvGraphicFramePr>
        <p:xfrm>
          <a:off x="622075" y="1100748"/>
          <a:ext cx="7759925" cy="56048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5B800A6-4E8C-5C41-87C6-11256C3C1238}"/>
              </a:ext>
            </a:extLst>
          </p:cNvPr>
          <p:cNvSpPr>
            <a:spLocks noGrp="1"/>
          </p:cNvSpPr>
          <p:nvPr>
            <p:ph type="sldNum" sz="quarter" idx="21"/>
          </p:nvPr>
        </p:nvSpPr>
        <p:spPr/>
        <p:txBody>
          <a:bodyPr/>
          <a:lstStyle/>
          <a:p>
            <a:fld id="{34D61F8D-8D26-6941-B9E2-7EEA04126C45}" type="slidenum">
              <a:rPr lang="en-US" smtClean="0"/>
              <a:pPr/>
              <a:t>9</a:t>
            </a:fld>
            <a:endParaRPr lang="en-US" dirty="0"/>
          </a:p>
        </p:txBody>
      </p:sp>
      <p:sp>
        <p:nvSpPr>
          <p:cNvPr id="26" name="TextBox 25">
            <a:extLst>
              <a:ext uri="{FF2B5EF4-FFF2-40B4-BE49-F238E27FC236}">
                <a16:creationId xmlns:a16="http://schemas.microsoft.com/office/drawing/2014/main" id="{2451598F-9A43-4D44-96DA-0C1B08102BB2}"/>
              </a:ext>
            </a:extLst>
          </p:cNvPr>
          <p:cNvSpPr txBox="1"/>
          <p:nvPr/>
        </p:nvSpPr>
        <p:spPr>
          <a:xfrm>
            <a:off x="1640528" y="874393"/>
            <a:ext cx="6091519" cy="307777"/>
          </a:xfrm>
          <a:prstGeom prst="rect">
            <a:avLst/>
          </a:prstGeom>
          <a:noFill/>
        </p:spPr>
        <p:txBody>
          <a:bodyPr wrap="square" rtlCol="0">
            <a:spAutoFit/>
          </a:bodyPr>
          <a:lstStyle/>
          <a:p>
            <a:pPr algn="ctr"/>
            <a:r>
              <a:rPr lang="en-US" sz="1400" b="1" dirty="0">
                <a:solidFill>
                  <a:srgbClr val="353435"/>
                </a:solidFill>
                <a:latin typeface="Roboto" panose="02000000000000000000" pitchFamily="2" charset="0"/>
                <a:ea typeface="Roboto" panose="02000000000000000000" pitchFamily="2" charset="0"/>
                <a:cs typeface="Heebo" pitchFamily="2" charset="-79"/>
              </a:rPr>
              <a:t>Account Goals by Investor Type</a:t>
            </a:r>
            <a:endParaRPr lang="en-US" sz="1400" dirty="0"/>
          </a:p>
        </p:txBody>
      </p:sp>
      <p:sp>
        <p:nvSpPr>
          <p:cNvPr id="5" name="Oval 4"/>
          <p:cNvSpPr/>
          <p:nvPr/>
        </p:nvSpPr>
        <p:spPr>
          <a:xfrm>
            <a:off x="2286000" y="1779896"/>
            <a:ext cx="3276600"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
        <p:nvSpPr>
          <p:cNvPr id="6" name="Oval 5"/>
          <p:cNvSpPr/>
          <p:nvPr/>
        </p:nvSpPr>
        <p:spPr>
          <a:xfrm>
            <a:off x="2286000" y="2562668"/>
            <a:ext cx="3276600" cy="370093"/>
          </a:xfrm>
          <a:prstGeom prst="ellipse">
            <a:avLst/>
          </a:prstGeom>
          <a:solidFill>
            <a:srgbClr val="FF0000">
              <a:alpha val="14118"/>
            </a:srgbClr>
          </a:solidFill>
          <a:ln w="28575">
            <a:solidFill>
              <a:srgbClr val="FF0000"/>
            </a:solidFill>
          </a:ln>
        </p:spPr>
        <p:txBody>
          <a:bodyPr wrap="square" rtlCol="0" anchor="ctr">
            <a:spAutoFit/>
          </a:bodyPr>
          <a:lstStyle/>
          <a:p>
            <a:pPr marL="0" indent="0" algn="ctr">
              <a:buFontTx/>
              <a:buNone/>
            </a:pPr>
            <a:endParaRPr lang="en-US" sz="2400" kern="0" dirty="0">
              <a:solidFill>
                <a:schemeClr val="tx1"/>
              </a:solidFill>
            </a:endParaRPr>
          </a:p>
        </p:txBody>
      </p:sp>
    </p:spTree>
    <p:extLst>
      <p:ext uri="{BB962C8B-B14F-4D97-AF65-F5344CB8AC3E}">
        <p14:creationId xmlns:p14="http://schemas.microsoft.com/office/powerpoint/2010/main" val="327330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NORC_theme">
  <a:themeElements>
    <a:clrScheme name="Custom 13">
      <a:dk1>
        <a:srgbClr val="353435"/>
      </a:dk1>
      <a:lt1>
        <a:srgbClr val="FFFFFF"/>
      </a:lt1>
      <a:dk2>
        <a:srgbClr val="343434"/>
      </a:dk2>
      <a:lt2>
        <a:srgbClr val="615753"/>
      </a:lt2>
      <a:accent1>
        <a:srgbClr val="7D7470"/>
      </a:accent1>
      <a:accent2>
        <a:srgbClr val="ADA39D"/>
      </a:accent2>
      <a:accent3>
        <a:srgbClr val="D5D0CA"/>
      </a:accent3>
      <a:accent4>
        <a:srgbClr val="E5E3DF"/>
      </a:accent4>
      <a:accent5>
        <a:srgbClr val="EC712E"/>
      </a:accent5>
      <a:accent6>
        <a:srgbClr val="FFFFFF"/>
      </a:accent6>
      <a:hlink>
        <a:srgbClr val="EC712E"/>
      </a:hlink>
      <a:folHlink>
        <a:srgbClr val="ADA39D"/>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rtlCol="0" anchor="t" anchorCtr="0" compatLnSpc="1">
        <a:prstTxWarp prst="textNoShape">
          <a:avLst/>
        </a:prstTxWarp>
        <a:spAutoFit/>
      </a:bodyPr>
      <a:lstStyle>
        <a:defPPr marL="0" indent="0">
          <a:buFontTx/>
          <a:buNone/>
          <a:defRPr sz="1800" kern="0" dirty="0" smtClean="0">
            <a:solidFill>
              <a:schemeClr val="tx1"/>
            </a:solidFill>
            <a:latin typeface="Roboto" panose="02000000000000000000" pitchFamily="2" charset="0"/>
            <a:ea typeface="Roboto" panose="02000000000000000000" pitchFamily="2"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_theme" id="{BD5123CB-945D-7A48-B76C-729B7D1C72BF}" vid="{EE449364-F3B8-B341-A2C3-A5D592F75D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F8D70CD73CE4AB66AD1DE98887E72" ma:contentTypeVersion="9" ma:contentTypeDescription="Create a new document." ma:contentTypeScope="" ma:versionID="31176715b861c265bf14c254bad2e439">
  <xsd:schema xmlns:xsd="http://www.w3.org/2001/XMLSchema" xmlns:xs="http://www.w3.org/2001/XMLSchema" xmlns:p="http://schemas.microsoft.com/office/2006/metadata/properties" xmlns:ns2="7a0b1d02-1054-4826-bc24-1160d6423520" targetNamespace="http://schemas.microsoft.com/office/2006/metadata/properties" ma:root="true" ma:fieldsID="4266db79714da32e9eaf69bdb7090f7e" ns2:_="">
    <xsd:import namespace="7a0b1d02-1054-4826-bc24-1160d64235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b1d02-1054-4826-bc24-1160d642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A9BCD3-F452-4F49-B47F-F20F9689A4F2}"/>
</file>

<file path=customXml/itemProps2.xml><?xml version="1.0" encoding="utf-8"?>
<ds:datastoreItem xmlns:ds="http://schemas.openxmlformats.org/officeDocument/2006/customXml" ds:itemID="{2328EC75-1374-4292-8AA0-C058200C7054}">
  <ds:schemaRefs>
    <ds:schemaRef ds:uri="http://purl.org/dc/elements/1.1/"/>
    <ds:schemaRef ds:uri="http://schemas.microsoft.com/office/2006/metadata/properties"/>
    <ds:schemaRef ds:uri="b9a3540d-8fb0-4e3e-978e-1ba1d764613a"/>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b6b44a34-ddfa-4992-805c-6ecfb53c990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2224C1B-C276-42CE-A87B-E8695E3C4D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17226</TotalTime>
  <Words>791</Words>
  <Application>Microsoft Office PowerPoint</Application>
  <PresentationFormat>On-screen Show (4:3)</PresentationFormat>
  <Paragraphs>117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Roboto</vt:lpstr>
      <vt:lpstr>Roboto Light</vt:lpstr>
      <vt:lpstr>System Font Regular</vt:lpstr>
      <vt:lpstr>Times New Roman</vt:lpstr>
      <vt:lpstr>NORC_theme</vt:lpstr>
      <vt:lpstr>PowerPoint Presentation</vt:lpstr>
      <vt:lpstr>“COVID Crash”</vt:lpstr>
      <vt:lpstr>PowerPoint Presentation</vt:lpstr>
      <vt:lpstr>Methodology</vt:lpstr>
      <vt:lpstr>PowerPoint Presentation</vt:lpstr>
      <vt:lpstr>PowerPoint Presentation</vt:lpstr>
      <vt:lpstr>Primary Reason That Prompted Opening New Account During 2020 by Race/Ethnicity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Weiler</dc:creator>
  <cp:lastModifiedBy>Derek</cp:lastModifiedBy>
  <cp:revision>1475</cp:revision>
  <cp:lastPrinted>2021-01-23T13:53:10Z</cp:lastPrinted>
  <dcterms:created xsi:type="dcterms:W3CDTF">2020-11-23T21:13:01Z</dcterms:created>
  <dcterms:modified xsi:type="dcterms:W3CDTF">2021-03-05T17:58:58Z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0x01010061DF8D70CD73CE4AB66AD1DE98887E72</vt:lpwstr>
  </property>
  <property fmtid="{D5CDD505-2E9C-101B-9397-08002B2CF9AE}" pid="3" name="Department Tags">
    <vt:lpwstr/>
  </property>
  <property fmtid="{D5CDD505-2E9C-101B-9397-08002B2CF9AE}" pid="4" name="Topic Tags">
    <vt:lpwstr/>
  </property>
  <property fmtid="{D5CDD505-2E9C-101B-9397-08002B2CF9AE}" pid="5" name="Project Tags">
    <vt:lpwstr/>
  </property>
  <property fmtid="{D5CDD505-2E9C-101B-9397-08002B2CF9AE}" pid="6" name="Document Type">
    <vt:lpwstr/>
  </property>
  <property fmtid="{D5CDD505-2E9C-101B-9397-08002B2CF9AE}" pid="7" name="Location Tags">
    <vt:lpwstr/>
  </property>
</Properties>
</file>